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  <p:sldId id="267" r:id="rId4"/>
    <p:sldId id="268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3" d="100"/>
          <a:sy n="143" d="100"/>
        </p:scale>
        <p:origin x="-104" y="-23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98733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738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50265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t>4/27/15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4767263"/>
            <a:ext cx="371475" cy="273844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227839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3404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47832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44558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6513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17001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87650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69307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51483"/>
      </p:ext>
    </p:extLst>
  </p:cSld>
  <p:clrMapOvr>
    <a:masterClrMapping/>
  </p:clrMapOvr>
  <p:transition xmlns:p14="http://schemas.microsoft.com/office/powerpoint/2010/main"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0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slow">
    <p:fad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33806" y="1165235"/>
            <a:ext cx="2530603" cy="992815"/>
            <a:chOff x="914399" y="2105246"/>
            <a:chExt cx="3374137" cy="1323753"/>
          </a:xfrm>
        </p:grpSpPr>
        <p:sp>
          <p:nvSpPr>
            <p:cNvPr id="4" name="Rounded Rectangle 3"/>
            <p:cNvSpPr/>
            <p:nvPr/>
          </p:nvSpPr>
          <p:spPr>
            <a:xfrm>
              <a:off x="914399" y="2105246"/>
              <a:ext cx="3370521" cy="1323753"/>
            </a:xfrm>
            <a:prstGeom prst="roundRect">
              <a:avLst>
                <a:gd name="adj" fmla="val 9438"/>
              </a:avLst>
            </a:prstGeom>
            <a:solidFill>
              <a:srgbClr val="19C0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56930" y="2222205"/>
              <a:ext cx="2095485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 TITTLE</a:t>
              </a:r>
              <a:endParaRPr lang="en-US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56930" y="2550678"/>
              <a:ext cx="1853498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Amount : $100000</a:t>
              </a:r>
              <a:endPara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686067" y="2222205"/>
              <a:ext cx="519800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700" dirty="0">
                  <a:solidFill>
                    <a:schemeClr val="bg1"/>
                  </a:solidFill>
                  <a:latin typeface="FontAwesome" pitchFamily="2" charset="0"/>
                </a:rPr>
                <a:t></a:t>
              </a:r>
              <a:endParaRPr lang="en-AU" sz="27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914400" y="2985493"/>
              <a:ext cx="3374136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14400" y="2985493"/>
              <a:ext cx="2377440" cy="457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70405" y="3097816"/>
              <a:ext cx="1152452" cy="287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85% </a:t>
              </a:r>
              <a:r>
                <a:rPr lang="en-US" sz="8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Turnover</a:t>
              </a:r>
              <a:endParaRPr lang="en-US" sz="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254947" y="1165235"/>
            <a:ext cx="2573360" cy="992815"/>
            <a:chOff x="7903463" y="2095234"/>
            <a:chExt cx="3431146" cy="1323753"/>
          </a:xfrm>
        </p:grpSpPr>
        <p:sp>
          <p:nvSpPr>
            <p:cNvPr id="12" name="Rounded Rectangle 11"/>
            <p:cNvSpPr/>
            <p:nvPr/>
          </p:nvSpPr>
          <p:spPr>
            <a:xfrm>
              <a:off x="7903463" y="2095234"/>
              <a:ext cx="3370521" cy="1323753"/>
            </a:xfrm>
            <a:prstGeom prst="roundRect">
              <a:avLst>
                <a:gd name="adj" fmla="val 9438"/>
              </a:avLst>
            </a:prstGeom>
            <a:solidFill>
              <a:srgbClr val="18B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45994" y="2212193"/>
              <a:ext cx="2095485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 TITTLE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45994" y="2540666"/>
              <a:ext cx="1744110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Amount : $14000</a:t>
              </a:r>
              <a:endPara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558645" y="2212193"/>
              <a:ext cx="775964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700" dirty="0">
                  <a:solidFill>
                    <a:schemeClr val="bg1"/>
                  </a:solidFill>
                  <a:latin typeface="FontAwesome" pitchFamily="2" charset="0"/>
                </a:rPr>
                <a:t></a:t>
              </a:r>
              <a:endParaRPr lang="en-AU" sz="27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903464" y="2975481"/>
              <a:ext cx="3374136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903464" y="2975481"/>
              <a:ext cx="1620000" cy="457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156239" y="3087804"/>
              <a:ext cx="1152452" cy="287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55% </a:t>
              </a:r>
              <a:r>
                <a:rPr lang="en-US" sz="8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Turnover</a:t>
              </a:r>
              <a:endParaRPr lang="en-US" sz="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505581" y="2899487"/>
            <a:ext cx="2576685" cy="992815"/>
            <a:chOff x="4408931" y="2095234"/>
            <a:chExt cx="3435580" cy="1323753"/>
          </a:xfrm>
        </p:grpSpPr>
        <p:sp>
          <p:nvSpPr>
            <p:cNvPr id="20" name="Rounded Rectangle 19"/>
            <p:cNvSpPr/>
            <p:nvPr/>
          </p:nvSpPr>
          <p:spPr>
            <a:xfrm>
              <a:off x="4408931" y="2095234"/>
              <a:ext cx="3370521" cy="1323753"/>
            </a:xfrm>
            <a:prstGeom prst="roundRect">
              <a:avLst>
                <a:gd name="adj" fmla="val 9438"/>
              </a:avLst>
            </a:prstGeom>
            <a:solidFill>
              <a:srgbClr val="90D0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51462" y="2212193"/>
              <a:ext cx="2095485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 TITTLE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51462" y="2540666"/>
              <a:ext cx="1744110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Amount : $12000</a:t>
              </a:r>
              <a:endPara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068547" y="2212193"/>
              <a:ext cx="775964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700" dirty="0">
                  <a:solidFill>
                    <a:schemeClr val="bg1"/>
                  </a:solidFill>
                  <a:latin typeface="FontAwesome" pitchFamily="2" charset="0"/>
                </a:rPr>
                <a:t></a:t>
              </a:r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408932" y="2975481"/>
              <a:ext cx="3374136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408932" y="2975481"/>
              <a:ext cx="1737360" cy="457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512450" y="3087804"/>
              <a:ext cx="1152452" cy="287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55% </a:t>
              </a:r>
              <a:r>
                <a:rPr lang="en-US" sz="8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Turnover</a:t>
              </a:r>
              <a:endParaRPr lang="en-US" sz="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269538" y="2877660"/>
            <a:ext cx="2530603" cy="992815"/>
            <a:chOff x="7173883" y="4209930"/>
            <a:chExt cx="3374137" cy="1323753"/>
          </a:xfrm>
        </p:grpSpPr>
        <p:sp>
          <p:nvSpPr>
            <p:cNvPr id="28" name="Rounded Rectangle 27"/>
            <p:cNvSpPr/>
            <p:nvPr/>
          </p:nvSpPr>
          <p:spPr>
            <a:xfrm>
              <a:off x="7173883" y="4209930"/>
              <a:ext cx="3370521" cy="1323753"/>
            </a:xfrm>
            <a:prstGeom prst="roundRect">
              <a:avLst>
                <a:gd name="adj" fmla="val 9438"/>
              </a:avLst>
            </a:prstGeom>
            <a:solidFill>
              <a:srgbClr val="E9C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216414" y="4326889"/>
              <a:ext cx="2095485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 TITTLE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216414" y="4655362"/>
              <a:ext cx="1744110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Amount : $25000</a:t>
              </a:r>
              <a:endPara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967248" y="4326889"/>
              <a:ext cx="499596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700" dirty="0">
                  <a:solidFill>
                    <a:schemeClr val="bg1"/>
                  </a:solidFill>
                  <a:latin typeface="FontAwesome" pitchFamily="2" charset="0"/>
                </a:rPr>
                <a:t></a:t>
              </a:r>
              <a:endParaRPr lang="en-AU" sz="27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173884" y="5090177"/>
              <a:ext cx="3374136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73884" y="5090177"/>
              <a:ext cx="2412000" cy="457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426659" y="5202500"/>
              <a:ext cx="1152452" cy="287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75% </a:t>
              </a:r>
              <a:r>
                <a:rPr lang="en-US" sz="8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Turnover</a:t>
              </a:r>
              <a:endParaRPr lang="en-US" sz="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1479119" y="2203887"/>
            <a:ext cx="2637264" cy="53091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tristique. </a:t>
            </a:r>
          </a:p>
        </p:txBody>
      </p:sp>
      <p:sp>
        <p:nvSpPr>
          <p:cNvPr id="42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Investment Details</a:t>
            </a:r>
          </a:p>
        </p:txBody>
      </p:sp>
      <p:sp>
        <p:nvSpPr>
          <p:cNvPr id="43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440871" y="4706749"/>
            <a:ext cx="2383792" cy="276999"/>
            <a:chOff x="587827" y="6275661"/>
            <a:chExt cx="3178390" cy="369331"/>
          </a:xfrm>
        </p:grpSpPr>
        <p:sp>
          <p:nvSpPr>
            <p:cNvPr id="45" name="TextBox 44"/>
            <p:cNvSpPr txBox="1"/>
            <p:nvPr/>
          </p:nvSpPr>
          <p:spPr>
            <a:xfrm>
              <a:off x="1177474" y="6275661"/>
              <a:ext cx="258874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sz="1200" dirty="0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Company logo and Name</a:t>
              </a:r>
              <a:endParaRPr lang="en-MY" sz="1200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587827" y="6291253"/>
              <a:ext cx="622305" cy="294605"/>
            </a:xfrm>
            <a:custGeom>
              <a:avLst/>
              <a:gdLst>
                <a:gd name="T0" fmla="*/ 470 w 614"/>
                <a:gd name="T1" fmla="*/ 0 h 289"/>
                <a:gd name="T2" fmla="*/ 307 w 614"/>
                <a:gd name="T3" fmla="*/ 129 h 289"/>
                <a:gd name="T4" fmla="*/ 144 w 614"/>
                <a:gd name="T5" fmla="*/ 0 h 289"/>
                <a:gd name="T6" fmla="*/ 0 w 614"/>
                <a:gd name="T7" fmla="*/ 145 h 289"/>
                <a:gd name="T8" fmla="*/ 144 w 614"/>
                <a:gd name="T9" fmla="*/ 289 h 289"/>
                <a:gd name="T10" fmla="*/ 307 w 614"/>
                <a:gd name="T11" fmla="*/ 161 h 289"/>
                <a:gd name="T12" fmla="*/ 470 w 614"/>
                <a:gd name="T13" fmla="*/ 289 h 289"/>
                <a:gd name="T14" fmla="*/ 614 w 614"/>
                <a:gd name="T15" fmla="*/ 145 h 289"/>
                <a:gd name="T16" fmla="*/ 470 w 614"/>
                <a:gd name="T17" fmla="*/ 0 h 289"/>
                <a:gd name="T18" fmla="*/ 144 w 614"/>
                <a:gd name="T19" fmla="*/ 271 h 289"/>
                <a:gd name="T20" fmla="*/ 18 w 614"/>
                <a:gd name="T21" fmla="*/ 145 h 289"/>
                <a:gd name="T22" fmla="*/ 144 w 614"/>
                <a:gd name="T23" fmla="*/ 18 h 289"/>
                <a:gd name="T24" fmla="*/ 296 w 614"/>
                <a:gd name="T25" fmla="*/ 145 h 289"/>
                <a:gd name="T26" fmla="*/ 144 w 614"/>
                <a:gd name="T27" fmla="*/ 271 h 289"/>
                <a:gd name="T28" fmla="*/ 470 w 614"/>
                <a:gd name="T29" fmla="*/ 271 h 289"/>
                <a:gd name="T30" fmla="*/ 318 w 614"/>
                <a:gd name="T31" fmla="*/ 145 h 289"/>
                <a:gd name="T32" fmla="*/ 470 w 614"/>
                <a:gd name="T33" fmla="*/ 18 h 289"/>
                <a:gd name="T34" fmla="*/ 596 w 614"/>
                <a:gd name="T35" fmla="*/ 145 h 289"/>
                <a:gd name="T36" fmla="*/ 470 w 614"/>
                <a:gd name="T37" fmla="*/ 271 h 289"/>
                <a:gd name="T38" fmla="*/ 470 w 614"/>
                <a:gd name="T39" fmla="*/ 271 h 289"/>
                <a:gd name="T40" fmla="*/ 470 w 614"/>
                <a:gd name="T41" fmla="*/ 27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4" h="289">
                  <a:moveTo>
                    <a:pt x="470" y="0"/>
                  </a:moveTo>
                  <a:cubicBezTo>
                    <a:pt x="403" y="0"/>
                    <a:pt x="330" y="96"/>
                    <a:pt x="307" y="129"/>
                  </a:cubicBezTo>
                  <a:cubicBezTo>
                    <a:pt x="283" y="95"/>
                    <a:pt x="211" y="0"/>
                    <a:pt x="144" y="0"/>
                  </a:cubicBezTo>
                  <a:cubicBezTo>
                    <a:pt x="65" y="0"/>
                    <a:pt x="0" y="65"/>
                    <a:pt x="0" y="145"/>
                  </a:cubicBezTo>
                  <a:cubicBezTo>
                    <a:pt x="0" y="225"/>
                    <a:pt x="65" y="289"/>
                    <a:pt x="144" y="289"/>
                  </a:cubicBezTo>
                  <a:cubicBezTo>
                    <a:pt x="211" y="289"/>
                    <a:pt x="284" y="194"/>
                    <a:pt x="307" y="161"/>
                  </a:cubicBezTo>
                  <a:cubicBezTo>
                    <a:pt x="331" y="194"/>
                    <a:pt x="403" y="289"/>
                    <a:pt x="470" y="289"/>
                  </a:cubicBezTo>
                  <a:cubicBezTo>
                    <a:pt x="549" y="289"/>
                    <a:pt x="614" y="224"/>
                    <a:pt x="614" y="145"/>
                  </a:cubicBezTo>
                  <a:cubicBezTo>
                    <a:pt x="614" y="65"/>
                    <a:pt x="549" y="0"/>
                    <a:pt x="470" y="0"/>
                  </a:cubicBezTo>
                  <a:close/>
                  <a:moveTo>
                    <a:pt x="144" y="271"/>
                  </a:moveTo>
                  <a:cubicBezTo>
                    <a:pt x="75" y="271"/>
                    <a:pt x="18" y="215"/>
                    <a:pt x="18" y="145"/>
                  </a:cubicBezTo>
                  <a:cubicBezTo>
                    <a:pt x="18" y="75"/>
                    <a:pt x="75" y="18"/>
                    <a:pt x="144" y="18"/>
                  </a:cubicBezTo>
                  <a:cubicBezTo>
                    <a:pt x="206" y="18"/>
                    <a:pt x="280" y="121"/>
                    <a:pt x="296" y="145"/>
                  </a:cubicBezTo>
                  <a:cubicBezTo>
                    <a:pt x="280" y="169"/>
                    <a:pt x="206" y="271"/>
                    <a:pt x="144" y="271"/>
                  </a:cubicBezTo>
                  <a:close/>
                  <a:moveTo>
                    <a:pt x="470" y="271"/>
                  </a:moveTo>
                  <a:cubicBezTo>
                    <a:pt x="408" y="271"/>
                    <a:pt x="334" y="168"/>
                    <a:pt x="318" y="145"/>
                  </a:cubicBezTo>
                  <a:cubicBezTo>
                    <a:pt x="334" y="121"/>
                    <a:pt x="408" y="18"/>
                    <a:pt x="470" y="18"/>
                  </a:cubicBezTo>
                  <a:cubicBezTo>
                    <a:pt x="539" y="18"/>
                    <a:pt x="596" y="75"/>
                    <a:pt x="596" y="145"/>
                  </a:cubicBezTo>
                  <a:cubicBezTo>
                    <a:pt x="596" y="214"/>
                    <a:pt x="539" y="271"/>
                    <a:pt x="470" y="271"/>
                  </a:cubicBezTo>
                  <a:close/>
                  <a:moveTo>
                    <a:pt x="470" y="271"/>
                  </a:moveTo>
                  <a:cubicBezTo>
                    <a:pt x="470" y="271"/>
                    <a:pt x="470" y="271"/>
                    <a:pt x="470" y="27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47" name="Rectangle 46"/>
          <p:cNvSpPr/>
          <p:nvPr/>
        </p:nvSpPr>
        <p:spPr>
          <a:xfrm>
            <a:off x="1450494" y="3907824"/>
            <a:ext cx="2637264" cy="53091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tristique.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194915" y="2189992"/>
            <a:ext cx="2637264" cy="53091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tristique.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166290" y="3893929"/>
            <a:ext cx="2637264" cy="53091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tristique. </a:t>
            </a:r>
          </a:p>
        </p:txBody>
      </p:sp>
    </p:spTree>
    <p:extLst>
      <p:ext uri="{BB962C8B-B14F-4D97-AF65-F5344CB8AC3E}">
        <p14:creationId xmlns:p14="http://schemas.microsoft.com/office/powerpoint/2010/main" val="192180569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2" grpId="0"/>
      <p:bldP spid="43" grpId="0"/>
      <p:bldP spid="47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05707" y="1080974"/>
            <a:ext cx="6021028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sodales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Maecenas libero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imperdiet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feugiat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Nunc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pulvinar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erat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gravida.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Fusce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gravida quam,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Integer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aliquet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faucibusop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132257" y="2321494"/>
            <a:ext cx="5130539" cy="1683869"/>
            <a:chOff x="2843009" y="3095325"/>
            <a:chExt cx="6840718" cy="2245159"/>
          </a:xfrm>
        </p:grpSpPr>
        <p:sp>
          <p:nvSpPr>
            <p:cNvPr id="19" name="Freeform 18"/>
            <p:cNvSpPr/>
            <p:nvPr/>
          </p:nvSpPr>
          <p:spPr>
            <a:xfrm>
              <a:off x="2843009" y="3095325"/>
              <a:ext cx="2245159" cy="2245159"/>
            </a:xfrm>
            <a:custGeom>
              <a:avLst/>
              <a:gdLst>
                <a:gd name="connsiteX0" fmla="*/ 914400 w 1828800"/>
                <a:gd name="connsiteY0" fmla="*/ 0 h 1828800"/>
                <a:gd name="connsiteX1" fmla="*/ 1425650 w 1828800"/>
                <a:gd name="connsiteY1" fmla="*/ 156165 h 1828800"/>
                <a:gd name="connsiteX2" fmla="*/ 1538288 w 1828800"/>
                <a:gd name="connsiteY2" fmla="*/ 249100 h 1828800"/>
                <a:gd name="connsiteX3" fmla="*/ 1515597 w 1828800"/>
                <a:gd name="connsiteY3" fmla="*/ 267822 h 1828800"/>
                <a:gd name="connsiteX4" fmla="*/ 1403940 w 1828800"/>
                <a:gd name="connsiteY4" fmla="*/ 403150 h 1828800"/>
                <a:gd name="connsiteX5" fmla="*/ 1401839 w 1828800"/>
                <a:gd name="connsiteY5" fmla="*/ 406609 h 1828800"/>
                <a:gd name="connsiteX6" fmla="*/ 1308635 w 1828800"/>
                <a:gd name="connsiteY6" fmla="*/ 329710 h 1828800"/>
                <a:gd name="connsiteX7" fmla="*/ 914400 w 1828800"/>
                <a:gd name="connsiteY7" fmla="*/ 209288 h 1828800"/>
                <a:gd name="connsiteX8" fmla="*/ 209288 w 1828800"/>
                <a:gd name="connsiteY8" fmla="*/ 914400 h 1828800"/>
                <a:gd name="connsiteX9" fmla="*/ 914400 w 1828800"/>
                <a:gd name="connsiteY9" fmla="*/ 1619512 h 1828800"/>
                <a:gd name="connsiteX10" fmla="*/ 1308635 w 1828800"/>
                <a:gd name="connsiteY10" fmla="*/ 1499090 h 1828800"/>
                <a:gd name="connsiteX11" fmla="*/ 1401839 w 1828800"/>
                <a:gd name="connsiteY11" fmla="*/ 1422191 h 1828800"/>
                <a:gd name="connsiteX12" fmla="*/ 1412990 w 1828800"/>
                <a:gd name="connsiteY12" fmla="*/ 1412990 h 1828800"/>
                <a:gd name="connsiteX13" fmla="*/ 1499090 w 1828800"/>
                <a:gd name="connsiteY13" fmla="*/ 1308635 h 1828800"/>
                <a:gd name="connsiteX14" fmla="*/ 1538288 w 1828800"/>
                <a:gd name="connsiteY14" fmla="*/ 1236420 h 1828800"/>
                <a:gd name="connsiteX15" fmla="*/ 1564101 w 1828800"/>
                <a:gd name="connsiteY15" fmla="*/ 1188862 h 1828800"/>
                <a:gd name="connsiteX16" fmla="*/ 1619512 w 1828800"/>
                <a:gd name="connsiteY16" fmla="*/ 914400 h 1828800"/>
                <a:gd name="connsiteX17" fmla="*/ 1564101 w 1828800"/>
                <a:gd name="connsiteY17" fmla="*/ 639938 h 1828800"/>
                <a:gd name="connsiteX18" fmla="*/ 1538288 w 1828800"/>
                <a:gd name="connsiteY18" fmla="*/ 592381 h 1828800"/>
                <a:gd name="connsiteX19" fmla="*/ 1577485 w 1828800"/>
                <a:gd name="connsiteY19" fmla="*/ 520165 h 1828800"/>
                <a:gd name="connsiteX20" fmla="*/ 1663585 w 1828800"/>
                <a:gd name="connsiteY20" fmla="*/ 415810 h 1828800"/>
                <a:gd name="connsiteX21" fmla="*/ 1674737 w 1828800"/>
                <a:gd name="connsiteY21" fmla="*/ 406609 h 1828800"/>
                <a:gd name="connsiteX22" fmla="*/ 1718437 w 1828800"/>
                <a:gd name="connsiteY22" fmla="*/ 478543 h 1828800"/>
                <a:gd name="connsiteX23" fmla="*/ 1828800 w 1828800"/>
                <a:gd name="connsiteY23" fmla="*/ 914400 h 1828800"/>
                <a:gd name="connsiteX24" fmla="*/ 1718437 w 1828800"/>
                <a:gd name="connsiteY24" fmla="*/ 1350257 h 1828800"/>
                <a:gd name="connsiteX25" fmla="*/ 1674737 w 1828800"/>
                <a:gd name="connsiteY25" fmla="*/ 1422191 h 1828800"/>
                <a:gd name="connsiteX26" fmla="*/ 1672635 w 1828800"/>
                <a:gd name="connsiteY26" fmla="*/ 1425650 h 1828800"/>
                <a:gd name="connsiteX27" fmla="*/ 1560978 w 1828800"/>
                <a:gd name="connsiteY27" fmla="*/ 1560978 h 1828800"/>
                <a:gd name="connsiteX28" fmla="*/ 1538288 w 1828800"/>
                <a:gd name="connsiteY28" fmla="*/ 1579700 h 1828800"/>
                <a:gd name="connsiteX29" fmla="*/ 1425650 w 1828800"/>
                <a:gd name="connsiteY29" fmla="*/ 1672635 h 1828800"/>
                <a:gd name="connsiteX30" fmla="*/ 914400 w 1828800"/>
                <a:gd name="connsiteY30" fmla="*/ 1828800 h 1828800"/>
                <a:gd name="connsiteX31" fmla="*/ 0 w 1828800"/>
                <a:gd name="connsiteY31" fmla="*/ 914400 h 1828800"/>
                <a:gd name="connsiteX32" fmla="*/ 914400 w 1828800"/>
                <a:gd name="connsiteY32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28800" h="1828800">
                  <a:moveTo>
                    <a:pt x="914400" y="0"/>
                  </a:moveTo>
                  <a:cubicBezTo>
                    <a:pt x="1103779" y="0"/>
                    <a:pt x="1279711" y="57571"/>
                    <a:pt x="1425650" y="156165"/>
                  </a:cubicBezTo>
                  <a:lnTo>
                    <a:pt x="1538288" y="249100"/>
                  </a:lnTo>
                  <a:lnTo>
                    <a:pt x="1515597" y="267822"/>
                  </a:lnTo>
                  <a:cubicBezTo>
                    <a:pt x="1474228" y="309190"/>
                    <a:pt x="1436805" y="354504"/>
                    <a:pt x="1403940" y="403150"/>
                  </a:cubicBezTo>
                  <a:lnTo>
                    <a:pt x="1401839" y="406609"/>
                  </a:lnTo>
                  <a:lnTo>
                    <a:pt x="1308635" y="329710"/>
                  </a:lnTo>
                  <a:cubicBezTo>
                    <a:pt x="1196099" y="253682"/>
                    <a:pt x="1060434" y="209288"/>
                    <a:pt x="914400" y="209288"/>
                  </a:cubicBezTo>
                  <a:cubicBezTo>
                    <a:pt x="524977" y="209288"/>
                    <a:pt x="209288" y="524977"/>
                    <a:pt x="209288" y="914400"/>
                  </a:cubicBezTo>
                  <a:cubicBezTo>
                    <a:pt x="209288" y="1303823"/>
                    <a:pt x="524977" y="1619512"/>
                    <a:pt x="914400" y="1619512"/>
                  </a:cubicBezTo>
                  <a:cubicBezTo>
                    <a:pt x="1060434" y="1619512"/>
                    <a:pt x="1196099" y="1575118"/>
                    <a:pt x="1308635" y="1499090"/>
                  </a:cubicBezTo>
                  <a:lnTo>
                    <a:pt x="1401839" y="1422191"/>
                  </a:lnTo>
                  <a:lnTo>
                    <a:pt x="1412990" y="1412990"/>
                  </a:lnTo>
                  <a:cubicBezTo>
                    <a:pt x="1444890" y="1381090"/>
                    <a:pt x="1473747" y="1346147"/>
                    <a:pt x="1499090" y="1308635"/>
                  </a:cubicBezTo>
                  <a:lnTo>
                    <a:pt x="1538288" y="1236420"/>
                  </a:lnTo>
                  <a:lnTo>
                    <a:pt x="1564101" y="1188862"/>
                  </a:lnTo>
                  <a:cubicBezTo>
                    <a:pt x="1599782" y="1104503"/>
                    <a:pt x="1619512" y="1011756"/>
                    <a:pt x="1619512" y="914400"/>
                  </a:cubicBezTo>
                  <a:cubicBezTo>
                    <a:pt x="1619512" y="817044"/>
                    <a:pt x="1599782" y="724297"/>
                    <a:pt x="1564101" y="639938"/>
                  </a:cubicBezTo>
                  <a:lnTo>
                    <a:pt x="1538288" y="592381"/>
                  </a:lnTo>
                  <a:lnTo>
                    <a:pt x="1577485" y="520165"/>
                  </a:lnTo>
                  <a:cubicBezTo>
                    <a:pt x="1602828" y="482653"/>
                    <a:pt x="1631685" y="447710"/>
                    <a:pt x="1663585" y="415810"/>
                  </a:cubicBezTo>
                  <a:lnTo>
                    <a:pt x="1674737" y="406609"/>
                  </a:lnTo>
                  <a:lnTo>
                    <a:pt x="1718437" y="478543"/>
                  </a:lnTo>
                  <a:cubicBezTo>
                    <a:pt x="1788821" y="608107"/>
                    <a:pt x="1828800" y="756585"/>
                    <a:pt x="1828800" y="914400"/>
                  </a:cubicBezTo>
                  <a:cubicBezTo>
                    <a:pt x="1828800" y="1072215"/>
                    <a:pt x="1788821" y="1220693"/>
                    <a:pt x="1718437" y="1350257"/>
                  </a:cubicBezTo>
                  <a:lnTo>
                    <a:pt x="1674737" y="1422191"/>
                  </a:lnTo>
                  <a:lnTo>
                    <a:pt x="1672635" y="1425650"/>
                  </a:lnTo>
                  <a:cubicBezTo>
                    <a:pt x="1639770" y="1474296"/>
                    <a:pt x="1602347" y="1519610"/>
                    <a:pt x="1560978" y="1560978"/>
                  </a:cubicBezTo>
                  <a:lnTo>
                    <a:pt x="1538288" y="1579700"/>
                  </a:lnTo>
                  <a:lnTo>
                    <a:pt x="1425650" y="1672635"/>
                  </a:lnTo>
                  <a:cubicBezTo>
                    <a:pt x="1279711" y="1771230"/>
                    <a:pt x="1103779" y="1828800"/>
                    <a:pt x="914400" y="1828800"/>
                  </a:cubicBezTo>
                  <a:cubicBezTo>
                    <a:pt x="409391" y="1828800"/>
                    <a:pt x="0" y="1419409"/>
                    <a:pt x="0" y="914400"/>
                  </a:cubicBezTo>
                  <a:cubicBezTo>
                    <a:pt x="0" y="409391"/>
                    <a:pt x="409391" y="0"/>
                    <a:pt x="914400" y="0"/>
                  </a:cubicBezTo>
                  <a:close/>
                </a:path>
              </a:pathLst>
            </a:custGeom>
            <a:solidFill>
              <a:srgbClr val="19C0B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4374863" y="3095325"/>
              <a:ext cx="2245158" cy="2245159"/>
            </a:xfrm>
            <a:custGeom>
              <a:avLst/>
              <a:gdLst>
                <a:gd name="connsiteX0" fmla="*/ 426962 w 1828799"/>
                <a:gd name="connsiteY0" fmla="*/ 1422191 h 1828800"/>
                <a:gd name="connsiteX1" fmla="*/ 520165 w 1828799"/>
                <a:gd name="connsiteY1" fmla="*/ 1499090 h 1828800"/>
                <a:gd name="connsiteX2" fmla="*/ 914400 w 1828799"/>
                <a:gd name="connsiteY2" fmla="*/ 1619512 h 1828800"/>
                <a:gd name="connsiteX3" fmla="*/ 1308635 w 1828799"/>
                <a:gd name="connsiteY3" fmla="*/ 1499090 h 1828800"/>
                <a:gd name="connsiteX4" fmla="*/ 1401839 w 1828799"/>
                <a:gd name="connsiteY4" fmla="*/ 1422191 h 1828800"/>
                <a:gd name="connsiteX5" fmla="*/ 1403940 w 1828799"/>
                <a:gd name="connsiteY5" fmla="*/ 1425650 h 1828800"/>
                <a:gd name="connsiteX6" fmla="*/ 1515597 w 1828799"/>
                <a:gd name="connsiteY6" fmla="*/ 1560978 h 1828800"/>
                <a:gd name="connsiteX7" fmla="*/ 1538288 w 1828799"/>
                <a:gd name="connsiteY7" fmla="*/ 1579700 h 1828800"/>
                <a:gd name="connsiteX8" fmla="*/ 1425650 w 1828799"/>
                <a:gd name="connsiteY8" fmla="*/ 1672635 h 1828800"/>
                <a:gd name="connsiteX9" fmla="*/ 914400 w 1828799"/>
                <a:gd name="connsiteY9" fmla="*/ 1828800 h 1828800"/>
                <a:gd name="connsiteX10" fmla="*/ 403150 w 1828799"/>
                <a:gd name="connsiteY10" fmla="*/ 1672635 h 1828800"/>
                <a:gd name="connsiteX11" fmla="*/ 290513 w 1828799"/>
                <a:gd name="connsiteY11" fmla="*/ 1579700 h 1828800"/>
                <a:gd name="connsiteX12" fmla="*/ 313203 w 1828799"/>
                <a:gd name="connsiteY12" fmla="*/ 1560978 h 1828800"/>
                <a:gd name="connsiteX13" fmla="*/ 424860 w 1828799"/>
                <a:gd name="connsiteY13" fmla="*/ 1425650 h 1828800"/>
                <a:gd name="connsiteX14" fmla="*/ 290512 w 1828799"/>
                <a:gd name="connsiteY14" fmla="*/ 249100 h 1828800"/>
                <a:gd name="connsiteX15" fmla="*/ 313202 w 1828799"/>
                <a:gd name="connsiteY15" fmla="*/ 267822 h 1828800"/>
                <a:gd name="connsiteX16" fmla="*/ 424859 w 1828799"/>
                <a:gd name="connsiteY16" fmla="*/ 403150 h 1828800"/>
                <a:gd name="connsiteX17" fmla="*/ 426961 w 1828799"/>
                <a:gd name="connsiteY17" fmla="*/ 406609 h 1828800"/>
                <a:gd name="connsiteX18" fmla="*/ 415809 w 1828799"/>
                <a:gd name="connsiteY18" fmla="*/ 415810 h 1828800"/>
                <a:gd name="connsiteX19" fmla="*/ 329709 w 1828799"/>
                <a:gd name="connsiteY19" fmla="*/ 520165 h 1828800"/>
                <a:gd name="connsiteX20" fmla="*/ 290513 w 1828799"/>
                <a:gd name="connsiteY20" fmla="*/ 592380 h 1828800"/>
                <a:gd name="connsiteX21" fmla="*/ 290513 w 1828799"/>
                <a:gd name="connsiteY21" fmla="*/ 592380 h 1828800"/>
                <a:gd name="connsiteX22" fmla="*/ 264699 w 1828799"/>
                <a:gd name="connsiteY22" fmla="*/ 639937 h 1828800"/>
                <a:gd name="connsiteX23" fmla="*/ 209288 w 1828799"/>
                <a:gd name="connsiteY23" fmla="*/ 914399 h 1828800"/>
                <a:gd name="connsiteX24" fmla="*/ 264699 w 1828799"/>
                <a:gd name="connsiteY24" fmla="*/ 1188861 h 1828800"/>
                <a:gd name="connsiteX25" fmla="*/ 290513 w 1828799"/>
                <a:gd name="connsiteY25" fmla="*/ 1236419 h 1828800"/>
                <a:gd name="connsiteX26" fmla="*/ 251315 w 1828799"/>
                <a:gd name="connsiteY26" fmla="*/ 1308634 h 1828800"/>
                <a:gd name="connsiteX27" fmla="*/ 165215 w 1828799"/>
                <a:gd name="connsiteY27" fmla="*/ 1412989 h 1828800"/>
                <a:gd name="connsiteX28" fmla="*/ 154064 w 1828799"/>
                <a:gd name="connsiteY28" fmla="*/ 1422190 h 1828800"/>
                <a:gd name="connsiteX29" fmla="*/ 110363 w 1828799"/>
                <a:gd name="connsiteY29" fmla="*/ 1350256 h 1828800"/>
                <a:gd name="connsiteX30" fmla="*/ 0 w 1828799"/>
                <a:gd name="connsiteY30" fmla="*/ 914399 h 1828800"/>
                <a:gd name="connsiteX31" fmla="*/ 110363 w 1828799"/>
                <a:gd name="connsiteY31" fmla="*/ 478542 h 1828800"/>
                <a:gd name="connsiteX32" fmla="*/ 154063 w 1828799"/>
                <a:gd name="connsiteY32" fmla="*/ 406609 h 1828800"/>
                <a:gd name="connsiteX33" fmla="*/ 154063 w 1828799"/>
                <a:gd name="connsiteY33" fmla="*/ 406609 h 1828800"/>
                <a:gd name="connsiteX34" fmla="*/ 156164 w 1828799"/>
                <a:gd name="connsiteY34" fmla="*/ 403150 h 1828800"/>
                <a:gd name="connsiteX35" fmla="*/ 267821 w 1828799"/>
                <a:gd name="connsiteY35" fmla="*/ 267822 h 1828800"/>
                <a:gd name="connsiteX36" fmla="*/ 914400 w 1828799"/>
                <a:gd name="connsiteY36" fmla="*/ 0 h 1828800"/>
                <a:gd name="connsiteX37" fmla="*/ 1425650 w 1828799"/>
                <a:gd name="connsiteY37" fmla="*/ 156165 h 1828800"/>
                <a:gd name="connsiteX38" fmla="*/ 1538288 w 1828799"/>
                <a:gd name="connsiteY38" fmla="*/ 249100 h 1828800"/>
                <a:gd name="connsiteX39" fmla="*/ 1538288 w 1828799"/>
                <a:gd name="connsiteY39" fmla="*/ 249101 h 1828800"/>
                <a:gd name="connsiteX40" fmla="*/ 1560977 w 1828799"/>
                <a:gd name="connsiteY40" fmla="*/ 267822 h 1828800"/>
                <a:gd name="connsiteX41" fmla="*/ 1672634 w 1828799"/>
                <a:gd name="connsiteY41" fmla="*/ 403150 h 1828800"/>
                <a:gd name="connsiteX42" fmla="*/ 1674736 w 1828799"/>
                <a:gd name="connsiteY42" fmla="*/ 406608 h 1828800"/>
                <a:gd name="connsiteX43" fmla="*/ 1674736 w 1828799"/>
                <a:gd name="connsiteY43" fmla="*/ 406608 h 1828800"/>
                <a:gd name="connsiteX44" fmla="*/ 1718436 w 1828799"/>
                <a:gd name="connsiteY44" fmla="*/ 478542 h 1828800"/>
                <a:gd name="connsiteX45" fmla="*/ 1828799 w 1828799"/>
                <a:gd name="connsiteY45" fmla="*/ 914399 h 1828800"/>
                <a:gd name="connsiteX46" fmla="*/ 1718436 w 1828799"/>
                <a:gd name="connsiteY46" fmla="*/ 1350256 h 1828800"/>
                <a:gd name="connsiteX47" fmla="*/ 1674736 w 1828799"/>
                <a:gd name="connsiteY47" fmla="*/ 1422190 h 1828800"/>
                <a:gd name="connsiteX48" fmla="*/ 1663584 w 1828799"/>
                <a:gd name="connsiteY48" fmla="*/ 1412989 h 1828800"/>
                <a:gd name="connsiteX49" fmla="*/ 1577484 w 1828799"/>
                <a:gd name="connsiteY49" fmla="*/ 1308634 h 1828800"/>
                <a:gd name="connsiteX50" fmla="*/ 1538287 w 1828799"/>
                <a:gd name="connsiteY50" fmla="*/ 1236419 h 1828800"/>
                <a:gd name="connsiteX51" fmla="*/ 1564100 w 1828799"/>
                <a:gd name="connsiteY51" fmla="*/ 1188861 h 1828800"/>
                <a:gd name="connsiteX52" fmla="*/ 1619511 w 1828799"/>
                <a:gd name="connsiteY52" fmla="*/ 914399 h 1828800"/>
                <a:gd name="connsiteX53" fmla="*/ 1564100 w 1828799"/>
                <a:gd name="connsiteY53" fmla="*/ 639937 h 1828800"/>
                <a:gd name="connsiteX54" fmla="*/ 1538288 w 1828799"/>
                <a:gd name="connsiteY54" fmla="*/ 592381 h 1828800"/>
                <a:gd name="connsiteX55" fmla="*/ 1538287 w 1828799"/>
                <a:gd name="connsiteY55" fmla="*/ 592381 h 1828800"/>
                <a:gd name="connsiteX56" fmla="*/ 1499089 w 1828799"/>
                <a:gd name="connsiteY56" fmla="*/ 520165 h 1828800"/>
                <a:gd name="connsiteX57" fmla="*/ 1412989 w 1828799"/>
                <a:gd name="connsiteY57" fmla="*/ 415810 h 1828800"/>
                <a:gd name="connsiteX58" fmla="*/ 1401838 w 1828799"/>
                <a:gd name="connsiteY58" fmla="*/ 406609 h 1828800"/>
                <a:gd name="connsiteX59" fmla="*/ 1401839 w 1828799"/>
                <a:gd name="connsiteY59" fmla="*/ 406609 h 1828800"/>
                <a:gd name="connsiteX60" fmla="*/ 1308635 w 1828799"/>
                <a:gd name="connsiteY60" fmla="*/ 329710 h 1828800"/>
                <a:gd name="connsiteX61" fmla="*/ 914400 w 1828799"/>
                <a:gd name="connsiteY61" fmla="*/ 209288 h 1828800"/>
                <a:gd name="connsiteX62" fmla="*/ 520165 w 1828799"/>
                <a:gd name="connsiteY62" fmla="*/ 329710 h 1828800"/>
                <a:gd name="connsiteX63" fmla="*/ 426962 w 1828799"/>
                <a:gd name="connsiteY63" fmla="*/ 406609 h 1828800"/>
                <a:gd name="connsiteX64" fmla="*/ 424860 w 1828799"/>
                <a:gd name="connsiteY64" fmla="*/ 403150 h 1828800"/>
                <a:gd name="connsiteX65" fmla="*/ 313203 w 1828799"/>
                <a:gd name="connsiteY65" fmla="*/ 267822 h 1828800"/>
                <a:gd name="connsiteX66" fmla="*/ 290513 w 1828799"/>
                <a:gd name="connsiteY66" fmla="*/ 249100 h 1828800"/>
                <a:gd name="connsiteX67" fmla="*/ 403150 w 1828799"/>
                <a:gd name="connsiteY67" fmla="*/ 156165 h 1828800"/>
                <a:gd name="connsiteX68" fmla="*/ 914400 w 1828799"/>
                <a:gd name="connsiteY68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828799" h="1828800">
                  <a:moveTo>
                    <a:pt x="426962" y="1422191"/>
                  </a:moveTo>
                  <a:lnTo>
                    <a:pt x="520165" y="1499090"/>
                  </a:lnTo>
                  <a:cubicBezTo>
                    <a:pt x="632702" y="1575118"/>
                    <a:pt x="768367" y="1619512"/>
                    <a:pt x="914400" y="1619512"/>
                  </a:cubicBezTo>
                  <a:cubicBezTo>
                    <a:pt x="1060434" y="1619512"/>
                    <a:pt x="1196099" y="1575118"/>
                    <a:pt x="1308635" y="1499090"/>
                  </a:cubicBezTo>
                  <a:lnTo>
                    <a:pt x="1401839" y="1422191"/>
                  </a:lnTo>
                  <a:lnTo>
                    <a:pt x="1403940" y="1425650"/>
                  </a:lnTo>
                  <a:cubicBezTo>
                    <a:pt x="1436805" y="1474296"/>
                    <a:pt x="1474228" y="1519610"/>
                    <a:pt x="1515597" y="1560978"/>
                  </a:cubicBezTo>
                  <a:lnTo>
                    <a:pt x="1538288" y="1579700"/>
                  </a:lnTo>
                  <a:lnTo>
                    <a:pt x="1425650" y="1672635"/>
                  </a:lnTo>
                  <a:cubicBezTo>
                    <a:pt x="1279711" y="1771230"/>
                    <a:pt x="1103779" y="1828800"/>
                    <a:pt x="914400" y="1828800"/>
                  </a:cubicBezTo>
                  <a:cubicBezTo>
                    <a:pt x="725022" y="1828800"/>
                    <a:pt x="549090" y="1771230"/>
                    <a:pt x="403150" y="1672635"/>
                  </a:cubicBezTo>
                  <a:lnTo>
                    <a:pt x="290513" y="1579700"/>
                  </a:lnTo>
                  <a:lnTo>
                    <a:pt x="313203" y="1560978"/>
                  </a:lnTo>
                  <a:cubicBezTo>
                    <a:pt x="354572" y="1519610"/>
                    <a:pt x="391995" y="1474296"/>
                    <a:pt x="424860" y="1425650"/>
                  </a:cubicBezTo>
                  <a:close/>
                  <a:moveTo>
                    <a:pt x="290512" y="249100"/>
                  </a:moveTo>
                  <a:lnTo>
                    <a:pt x="313202" y="267822"/>
                  </a:lnTo>
                  <a:cubicBezTo>
                    <a:pt x="354571" y="309190"/>
                    <a:pt x="391994" y="354504"/>
                    <a:pt x="424859" y="403150"/>
                  </a:cubicBezTo>
                  <a:lnTo>
                    <a:pt x="426961" y="406609"/>
                  </a:lnTo>
                  <a:lnTo>
                    <a:pt x="415809" y="415810"/>
                  </a:lnTo>
                  <a:cubicBezTo>
                    <a:pt x="383909" y="447710"/>
                    <a:pt x="355052" y="482653"/>
                    <a:pt x="329709" y="520165"/>
                  </a:cubicBezTo>
                  <a:lnTo>
                    <a:pt x="290513" y="592380"/>
                  </a:lnTo>
                  <a:lnTo>
                    <a:pt x="290513" y="592380"/>
                  </a:lnTo>
                  <a:lnTo>
                    <a:pt x="264699" y="639937"/>
                  </a:lnTo>
                  <a:cubicBezTo>
                    <a:pt x="229019" y="724296"/>
                    <a:pt x="209288" y="817043"/>
                    <a:pt x="209288" y="914399"/>
                  </a:cubicBezTo>
                  <a:cubicBezTo>
                    <a:pt x="209288" y="1011755"/>
                    <a:pt x="229019" y="1104502"/>
                    <a:pt x="264699" y="1188861"/>
                  </a:cubicBezTo>
                  <a:lnTo>
                    <a:pt x="290513" y="1236419"/>
                  </a:lnTo>
                  <a:lnTo>
                    <a:pt x="251315" y="1308634"/>
                  </a:lnTo>
                  <a:cubicBezTo>
                    <a:pt x="225972" y="1346146"/>
                    <a:pt x="197115" y="1381089"/>
                    <a:pt x="165215" y="1412989"/>
                  </a:cubicBezTo>
                  <a:lnTo>
                    <a:pt x="154064" y="1422190"/>
                  </a:lnTo>
                  <a:lnTo>
                    <a:pt x="110363" y="1350256"/>
                  </a:lnTo>
                  <a:cubicBezTo>
                    <a:pt x="39980" y="1220692"/>
                    <a:pt x="0" y="1072214"/>
                    <a:pt x="0" y="914399"/>
                  </a:cubicBezTo>
                  <a:cubicBezTo>
                    <a:pt x="0" y="756584"/>
                    <a:pt x="39980" y="608106"/>
                    <a:pt x="110363" y="478542"/>
                  </a:cubicBezTo>
                  <a:lnTo>
                    <a:pt x="154063" y="406609"/>
                  </a:lnTo>
                  <a:lnTo>
                    <a:pt x="154063" y="406609"/>
                  </a:lnTo>
                  <a:lnTo>
                    <a:pt x="156164" y="403150"/>
                  </a:lnTo>
                  <a:cubicBezTo>
                    <a:pt x="189029" y="354504"/>
                    <a:pt x="226452" y="309190"/>
                    <a:pt x="267821" y="267822"/>
                  </a:cubicBezTo>
                  <a:close/>
                  <a:moveTo>
                    <a:pt x="914400" y="0"/>
                  </a:moveTo>
                  <a:cubicBezTo>
                    <a:pt x="1103779" y="0"/>
                    <a:pt x="1279711" y="57571"/>
                    <a:pt x="1425650" y="156165"/>
                  </a:cubicBezTo>
                  <a:lnTo>
                    <a:pt x="1538288" y="249100"/>
                  </a:lnTo>
                  <a:lnTo>
                    <a:pt x="1538288" y="249101"/>
                  </a:lnTo>
                  <a:lnTo>
                    <a:pt x="1560977" y="267822"/>
                  </a:lnTo>
                  <a:cubicBezTo>
                    <a:pt x="1602346" y="309190"/>
                    <a:pt x="1639769" y="354504"/>
                    <a:pt x="1672634" y="403150"/>
                  </a:cubicBezTo>
                  <a:lnTo>
                    <a:pt x="1674736" y="406608"/>
                  </a:lnTo>
                  <a:lnTo>
                    <a:pt x="1674736" y="406608"/>
                  </a:lnTo>
                  <a:lnTo>
                    <a:pt x="1718436" y="478542"/>
                  </a:lnTo>
                  <a:cubicBezTo>
                    <a:pt x="1788820" y="608106"/>
                    <a:pt x="1828799" y="756584"/>
                    <a:pt x="1828799" y="914399"/>
                  </a:cubicBezTo>
                  <a:cubicBezTo>
                    <a:pt x="1828799" y="1072214"/>
                    <a:pt x="1788820" y="1220692"/>
                    <a:pt x="1718436" y="1350256"/>
                  </a:cubicBezTo>
                  <a:lnTo>
                    <a:pt x="1674736" y="1422190"/>
                  </a:lnTo>
                  <a:lnTo>
                    <a:pt x="1663584" y="1412989"/>
                  </a:lnTo>
                  <a:cubicBezTo>
                    <a:pt x="1631685" y="1381089"/>
                    <a:pt x="1602827" y="1346146"/>
                    <a:pt x="1577484" y="1308634"/>
                  </a:cubicBezTo>
                  <a:lnTo>
                    <a:pt x="1538287" y="1236419"/>
                  </a:lnTo>
                  <a:lnTo>
                    <a:pt x="1564100" y="1188861"/>
                  </a:lnTo>
                  <a:cubicBezTo>
                    <a:pt x="1599781" y="1104502"/>
                    <a:pt x="1619511" y="1011755"/>
                    <a:pt x="1619511" y="914399"/>
                  </a:cubicBezTo>
                  <a:cubicBezTo>
                    <a:pt x="1619511" y="817043"/>
                    <a:pt x="1599781" y="724296"/>
                    <a:pt x="1564100" y="639937"/>
                  </a:cubicBezTo>
                  <a:lnTo>
                    <a:pt x="1538288" y="592381"/>
                  </a:lnTo>
                  <a:lnTo>
                    <a:pt x="1538287" y="592381"/>
                  </a:lnTo>
                  <a:lnTo>
                    <a:pt x="1499089" y="520165"/>
                  </a:lnTo>
                  <a:cubicBezTo>
                    <a:pt x="1473747" y="482653"/>
                    <a:pt x="1444889" y="447710"/>
                    <a:pt x="1412989" y="415810"/>
                  </a:cubicBezTo>
                  <a:lnTo>
                    <a:pt x="1401838" y="406609"/>
                  </a:lnTo>
                  <a:lnTo>
                    <a:pt x="1401839" y="406609"/>
                  </a:lnTo>
                  <a:lnTo>
                    <a:pt x="1308635" y="329710"/>
                  </a:lnTo>
                  <a:cubicBezTo>
                    <a:pt x="1196099" y="253682"/>
                    <a:pt x="1060434" y="209288"/>
                    <a:pt x="914400" y="209288"/>
                  </a:cubicBezTo>
                  <a:cubicBezTo>
                    <a:pt x="768367" y="209288"/>
                    <a:pt x="632702" y="253682"/>
                    <a:pt x="520165" y="329710"/>
                  </a:cubicBezTo>
                  <a:lnTo>
                    <a:pt x="426962" y="406609"/>
                  </a:lnTo>
                  <a:lnTo>
                    <a:pt x="424860" y="403150"/>
                  </a:lnTo>
                  <a:cubicBezTo>
                    <a:pt x="391995" y="354504"/>
                    <a:pt x="354572" y="309190"/>
                    <a:pt x="313203" y="267822"/>
                  </a:cubicBezTo>
                  <a:lnTo>
                    <a:pt x="290513" y="249100"/>
                  </a:lnTo>
                  <a:lnTo>
                    <a:pt x="403150" y="156165"/>
                  </a:lnTo>
                  <a:cubicBezTo>
                    <a:pt x="549090" y="57571"/>
                    <a:pt x="725022" y="0"/>
                    <a:pt x="914400" y="0"/>
                  </a:cubicBezTo>
                  <a:close/>
                </a:path>
              </a:pathLst>
            </a:custGeom>
            <a:solidFill>
              <a:srgbClr val="18B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906716" y="3095325"/>
              <a:ext cx="2245158" cy="2245159"/>
            </a:xfrm>
            <a:custGeom>
              <a:avLst/>
              <a:gdLst>
                <a:gd name="connsiteX0" fmla="*/ 1674736 w 1828799"/>
                <a:gd name="connsiteY0" fmla="*/ 406608 h 1828800"/>
                <a:gd name="connsiteX1" fmla="*/ 1718436 w 1828799"/>
                <a:gd name="connsiteY1" fmla="*/ 478542 h 1828800"/>
                <a:gd name="connsiteX2" fmla="*/ 1828799 w 1828799"/>
                <a:gd name="connsiteY2" fmla="*/ 914399 h 1828800"/>
                <a:gd name="connsiteX3" fmla="*/ 1718436 w 1828799"/>
                <a:gd name="connsiteY3" fmla="*/ 1350256 h 1828800"/>
                <a:gd name="connsiteX4" fmla="*/ 1674736 w 1828799"/>
                <a:gd name="connsiteY4" fmla="*/ 1422190 h 1828800"/>
                <a:gd name="connsiteX5" fmla="*/ 1672634 w 1828799"/>
                <a:gd name="connsiteY5" fmla="*/ 1425649 h 1828800"/>
                <a:gd name="connsiteX6" fmla="*/ 1560977 w 1828799"/>
                <a:gd name="connsiteY6" fmla="*/ 1560977 h 1828800"/>
                <a:gd name="connsiteX7" fmla="*/ 1538287 w 1828799"/>
                <a:gd name="connsiteY7" fmla="*/ 1579699 h 1828800"/>
                <a:gd name="connsiteX8" fmla="*/ 1515597 w 1828799"/>
                <a:gd name="connsiteY8" fmla="*/ 1560978 h 1828800"/>
                <a:gd name="connsiteX9" fmla="*/ 1515597 w 1828799"/>
                <a:gd name="connsiteY9" fmla="*/ 1560978 h 1828800"/>
                <a:gd name="connsiteX10" fmla="*/ 1538288 w 1828799"/>
                <a:gd name="connsiteY10" fmla="*/ 1579700 h 1828800"/>
                <a:gd name="connsiteX11" fmla="*/ 1425650 w 1828799"/>
                <a:gd name="connsiteY11" fmla="*/ 1672635 h 1828800"/>
                <a:gd name="connsiteX12" fmla="*/ 914400 w 1828799"/>
                <a:gd name="connsiteY12" fmla="*/ 1828800 h 1828800"/>
                <a:gd name="connsiteX13" fmla="*/ 403150 w 1828799"/>
                <a:gd name="connsiteY13" fmla="*/ 1672635 h 1828800"/>
                <a:gd name="connsiteX14" fmla="*/ 290513 w 1828799"/>
                <a:gd name="connsiteY14" fmla="*/ 1579700 h 1828800"/>
                <a:gd name="connsiteX15" fmla="*/ 313203 w 1828799"/>
                <a:gd name="connsiteY15" fmla="*/ 1560978 h 1828800"/>
                <a:gd name="connsiteX16" fmla="*/ 424860 w 1828799"/>
                <a:gd name="connsiteY16" fmla="*/ 1425650 h 1828800"/>
                <a:gd name="connsiteX17" fmla="*/ 426962 w 1828799"/>
                <a:gd name="connsiteY17" fmla="*/ 1422191 h 1828800"/>
                <a:gd name="connsiteX18" fmla="*/ 520165 w 1828799"/>
                <a:gd name="connsiteY18" fmla="*/ 1499090 h 1828800"/>
                <a:gd name="connsiteX19" fmla="*/ 914400 w 1828799"/>
                <a:gd name="connsiteY19" fmla="*/ 1619512 h 1828800"/>
                <a:gd name="connsiteX20" fmla="*/ 1308635 w 1828799"/>
                <a:gd name="connsiteY20" fmla="*/ 1499090 h 1828800"/>
                <a:gd name="connsiteX21" fmla="*/ 1401839 w 1828799"/>
                <a:gd name="connsiteY21" fmla="*/ 1422191 h 1828800"/>
                <a:gd name="connsiteX22" fmla="*/ 1401838 w 1828799"/>
                <a:gd name="connsiteY22" fmla="*/ 1422190 h 1828800"/>
                <a:gd name="connsiteX23" fmla="*/ 1412989 w 1828799"/>
                <a:gd name="connsiteY23" fmla="*/ 1412989 h 1828800"/>
                <a:gd name="connsiteX24" fmla="*/ 1499089 w 1828799"/>
                <a:gd name="connsiteY24" fmla="*/ 1308634 h 1828800"/>
                <a:gd name="connsiteX25" fmla="*/ 1538287 w 1828799"/>
                <a:gd name="connsiteY25" fmla="*/ 1236419 h 1828800"/>
                <a:gd name="connsiteX26" fmla="*/ 1564100 w 1828799"/>
                <a:gd name="connsiteY26" fmla="*/ 1188861 h 1828800"/>
                <a:gd name="connsiteX27" fmla="*/ 1619511 w 1828799"/>
                <a:gd name="connsiteY27" fmla="*/ 914399 h 1828800"/>
                <a:gd name="connsiteX28" fmla="*/ 1564100 w 1828799"/>
                <a:gd name="connsiteY28" fmla="*/ 639937 h 1828800"/>
                <a:gd name="connsiteX29" fmla="*/ 1538287 w 1828799"/>
                <a:gd name="connsiteY29" fmla="*/ 592380 h 1828800"/>
                <a:gd name="connsiteX30" fmla="*/ 1577484 w 1828799"/>
                <a:gd name="connsiteY30" fmla="*/ 520164 h 1828800"/>
                <a:gd name="connsiteX31" fmla="*/ 1663584 w 1828799"/>
                <a:gd name="connsiteY31" fmla="*/ 415809 h 1828800"/>
                <a:gd name="connsiteX32" fmla="*/ 154064 w 1828799"/>
                <a:gd name="connsiteY32" fmla="*/ 406608 h 1828800"/>
                <a:gd name="connsiteX33" fmla="*/ 165215 w 1828799"/>
                <a:gd name="connsiteY33" fmla="*/ 415809 h 1828800"/>
                <a:gd name="connsiteX34" fmla="*/ 251315 w 1828799"/>
                <a:gd name="connsiteY34" fmla="*/ 520164 h 1828800"/>
                <a:gd name="connsiteX35" fmla="*/ 290513 w 1828799"/>
                <a:gd name="connsiteY35" fmla="*/ 592380 h 1828800"/>
                <a:gd name="connsiteX36" fmla="*/ 264699 w 1828799"/>
                <a:gd name="connsiteY36" fmla="*/ 639937 h 1828800"/>
                <a:gd name="connsiteX37" fmla="*/ 209288 w 1828799"/>
                <a:gd name="connsiteY37" fmla="*/ 914399 h 1828800"/>
                <a:gd name="connsiteX38" fmla="*/ 264699 w 1828799"/>
                <a:gd name="connsiteY38" fmla="*/ 1188861 h 1828800"/>
                <a:gd name="connsiteX39" fmla="*/ 290513 w 1828799"/>
                <a:gd name="connsiteY39" fmla="*/ 1236419 h 1828800"/>
                <a:gd name="connsiteX40" fmla="*/ 290512 w 1828799"/>
                <a:gd name="connsiteY40" fmla="*/ 1236420 h 1828800"/>
                <a:gd name="connsiteX41" fmla="*/ 329709 w 1828799"/>
                <a:gd name="connsiteY41" fmla="*/ 1308634 h 1828800"/>
                <a:gd name="connsiteX42" fmla="*/ 415809 w 1828799"/>
                <a:gd name="connsiteY42" fmla="*/ 1412989 h 1828800"/>
                <a:gd name="connsiteX43" fmla="*/ 426961 w 1828799"/>
                <a:gd name="connsiteY43" fmla="*/ 1422190 h 1828800"/>
                <a:gd name="connsiteX44" fmla="*/ 424859 w 1828799"/>
                <a:gd name="connsiteY44" fmla="*/ 1425649 h 1828800"/>
                <a:gd name="connsiteX45" fmla="*/ 313202 w 1828799"/>
                <a:gd name="connsiteY45" fmla="*/ 1560977 h 1828800"/>
                <a:gd name="connsiteX46" fmla="*/ 290512 w 1828799"/>
                <a:gd name="connsiteY46" fmla="*/ 1579699 h 1828800"/>
                <a:gd name="connsiteX47" fmla="*/ 267821 w 1828799"/>
                <a:gd name="connsiteY47" fmla="*/ 1560977 h 1828800"/>
                <a:gd name="connsiteX48" fmla="*/ 156164 w 1828799"/>
                <a:gd name="connsiteY48" fmla="*/ 1425649 h 1828800"/>
                <a:gd name="connsiteX49" fmla="*/ 154063 w 1828799"/>
                <a:gd name="connsiteY49" fmla="*/ 1422190 h 1828800"/>
                <a:gd name="connsiteX50" fmla="*/ 154063 w 1828799"/>
                <a:gd name="connsiteY50" fmla="*/ 1422190 h 1828800"/>
                <a:gd name="connsiteX51" fmla="*/ 110363 w 1828799"/>
                <a:gd name="connsiteY51" fmla="*/ 1350256 h 1828800"/>
                <a:gd name="connsiteX52" fmla="*/ 0 w 1828799"/>
                <a:gd name="connsiteY52" fmla="*/ 914399 h 1828800"/>
                <a:gd name="connsiteX53" fmla="*/ 110363 w 1828799"/>
                <a:gd name="connsiteY53" fmla="*/ 478542 h 1828800"/>
                <a:gd name="connsiteX54" fmla="*/ 914400 w 1828799"/>
                <a:gd name="connsiteY54" fmla="*/ 0 h 1828800"/>
                <a:gd name="connsiteX55" fmla="*/ 1425650 w 1828799"/>
                <a:gd name="connsiteY55" fmla="*/ 156165 h 1828800"/>
                <a:gd name="connsiteX56" fmla="*/ 1538288 w 1828799"/>
                <a:gd name="connsiteY56" fmla="*/ 249100 h 1828800"/>
                <a:gd name="connsiteX57" fmla="*/ 1515597 w 1828799"/>
                <a:gd name="connsiteY57" fmla="*/ 267822 h 1828800"/>
                <a:gd name="connsiteX58" fmla="*/ 1403940 w 1828799"/>
                <a:gd name="connsiteY58" fmla="*/ 403150 h 1828800"/>
                <a:gd name="connsiteX59" fmla="*/ 1401839 w 1828799"/>
                <a:gd name="connsiteY59" fmla="*/ 406609 h 1828800"/>
                <a:gd name="connsiteX60" fmla="*/ 1308635 w 1828799"/>
                <a:gd name="connsiteY60" fmla="*/ 329710 h 1828800"/>
                <a:gd name="connsiteX61" fmla="*/ 914400 w 1828799"/>
                <a:gd name="connsiteY61" fmla="*/ 209288 h 1828800"/>
                <a:gd name="connsiteX62" fmla="*/ 520165 w 1828799"/>
                <a:gd name="connsiteY62" fmla="*/ 329710 h 1828800"/>
                <a:gd name="connsiteX63" fmla="*/ 426962 w 1828799"/>
                <a:gd name="connsiteY63" fmla="*/ 406609 h 1828800"/>
                <a:gd name="connsiteX64" fmla="*/ 424860 w 1828799"/>
                <a:gd name="connsiteY64" fmla="*/ 403150 h 1828800"/>
                <a:gd name="connsiteX65" fmla="*/ 313203 w 1828799"/>
                <a:gd name="connsiteY65" fmla="*/ 267822 h 1828800"/>
                <a:gd name="connsiteX66" fmla="*/ 290513 w 1828799"/>
                <a:gd name="connsiteY66" fmla="*/ 249100 h 1828800"/>
                <a:gd name="connsiteX67" fmla="*/ 403150 w 1828799"/>
                <a:gd name="connsiteY67" fmla="*/ 156165 h 1828800"/>
                <a:gd name="connsiteX68" fmla="*/ 914400 w 1828799"/>
                <a:gd name="connsiteY68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828799" h="1828800">
                  <a:moveTo>
                    <a:pt x="1674736" y="406608"/>
                  </a:moveTo>
                  <a:lnTo>
                    <a:pt x="1718436" y="478542"/>
                  </a:lnTo>
                  <a:cubicBezTo>
                    <a:pt x="1788820" y="608106"/>
                    <a:pt x="1828799" y="756584"/>
                    <a:pt x="1828799" y="914399"/>
                  </a:cubicBezTo>
                  <a:cubicBezTo>
                    <a:pt x="1828799" y="1072214"/>
                    <a:pt x="1788820" y="1220692"/>
                    <a:pt x="1718436" y="1350256"/>
                  </a:cubicBezTo>
                  <a:lnTo>
                    <a:pt x="1674736" y="1422190"/>
                  </a:lnTo>
                  <a:lnTo>
                    <a:pt x="1672634" y="1425649"/>
                  </a:lnTo>
                  <a:cubicBezTo>
                    <a:pt x="1639769" y="1474295"/>
                    <a:pt x="1602346" y="1519609"/>
                    <a:pt x="1560977" y="1560977"/>
                  </a:cubicBezTo>
                  <a:lnTo>
                    <a:pt x="1538287" y="1579699"/>
                  </a:lnTo>
                  <a:lnTo>
                    <a:pt x="1515597" y="1560978"/>
                  </a:lnTo>
                  <a:lnTo>
                    <a:pt x="1515597" y="1560978"/>
                  </a:lnTo>
                  <a:lnTo>
                    <a:pt x="1538288" y="1579700"/>
                  </a:lnTo>
                  <a:lnTo>
                    <a:pt x="1425650" y="1672635"/>
                  </a:lnTo>
                  <a:cubicBezTo>
                    <a:pt x="1279711" y="1771230"/>
                    <a:pt x="1103779" y="1828800"/>
                    <a:pt x="914400" y="1828800"/>
                  </a:cubicBezTo>
                  <a:cubicBezTo>
                    <a:pt x="725022" y="1828800"/>
                    <a:pt x="549090" y="1771230"/>
                    <a:pt x="403150" y="1672635"/>
                  </a:cubicBezTo>
                  <a:lnTo>
                    <a:pt x="290513" y="1579700"/>
                  </a:lnTo>
                  <a:lnTo>
                    <a:pt x="313203" y="1560978"/>
                  </a:lnTo>
                  <a:cubicBezTo>
                    <a:pt x="354572" y="1519610"/>
                    <a:pt x="391995" y="1474296"/>
                    <a:pt x="424860" y="1425650"/>
                  </a:cubicBezTo>
                  <a:lnTo>
                    <a:pt x="426962" y="1422191"/>
                  </a:lnTo>
                  <a:lnTo>
                    <a:pt x="520165" y="1499090"/>
                  </a:lnTo>
                  <a:cubicBezTo>
                    <a:pt x="632702" y="1575118"/>
                    <a:pt x="768367" y="1619512"/>
                    <a:pt x="914400" y="1619512"/>
                  </a:cubicBezTo>
                  <a:cubicBezTo>
                    <a:pt x="1060434" y="1619512"/>
                    <a:pt x="1196099" y="1575118"/>
                    <a:pt x="1308635" y="1499090"/>
                  </a:cubicBezTo>
                  <a:lnTo>
                    <a:pt x="1401839" y="1422191"/>
                  </a:lnTo>
                  <a:lnTo>
                    <a:pt x="1401838" y="1422190"/>
                  </a:lnTo>
                  <a:lnTo>
                    <a:pt x="1412989" y="1412989"/>
                  </a:lnTo>
                  <a:cubicBezTo>
                    <a:pt x="1444889" y="1381089"/>
                    <a:pt x="1473747" y="1346146"/>
                    <a:pt x="1499089" y="1308634"/>
                  </a:cubicBezTo>
                  <a:lnTo>
                    <a:pt x="1538287" y="1236419"/>
                  </a:lnTo>
                  <a:lnTo>
                    <a:pt x="1564100" y="1188861"/>
                  </a:lnTo>
                  <a:cubicBezTo>
                    <a:pt x="1599781" y="1104502"/>
                    <a:pt x="1619511" y="1011755"/>
                    <a:pt x="1619511" y="914399"/>
                  </a:cubicBezTo>
                  <a:cubicBezTo>
                    <a:pt x="1619511" y="817043"/>
                    <a:pt x="1599781" y="724296"/>
                    <a:pt x="1564100" y="639937"/>
                  </a:cubicBezTo>
                  <a:lnTo>
                    <a:pt x="1538287" y="592380"/>
                  </a:lnTo>
                  <a:lnTo>
                    <a:pt x="1577484" y="520164"/>
                  </a:lnTo>
                  <a:cubicBezTo>
                    <a:pt x="1602827" y="482652"/>
                    <a:pt x="1631685" y="447709"/>
                    <a:pt x="1663584" y="415809"/>
                  </a:cubicBezTo>
                  <a:close/>
                  <a:moveTo>
                    <a:pt x="154064" y="406608"/>
                  </a:moveTo>
                  <a:lnTo>
                    <a:pt x="165215" y="415809"/>
                  </a:lnTo>
                  <a:cubicBezTo>
                    <a:pt x="197115" y="447709"/>
                    <a:pt x="225973" y="482652"/>
                    <a:pt x="251315" y="520164"/>
                  </a:cubicBezTo>
                  <a:lnTo>
                    <a:pt x="290513" y="592380"/>
                  </a:lnTo>
                  <a:lnTo>
                    <a:pt x="264699" y="639937"/>
                  </a:lnTo>
                  <a:cubicBezTo>
                    <a:pt x="229019" y="724296"/>
                    <a:pt x="209288" y="817043"/>
                    <a:pt x="209288" y="914399"/>
                  </a:cubicBezTo>
                  <a:cubicBezTo>
                    <a:pt x="209288" y="1011755"/>
                    <a:pt x="229019" y="1104502"/>
                    <a:pt x="264699" y="1188861"/>
                  </a:cubicBezTo>
                  <a:lnTo>
                    <a:pt x="290513" y="1236419"/>
                  </a:lnTo>
                  <a:lnTo>
                    <a:pt x="290512" y="1236420"/>
                  </a:lnTo>
                  <a:lnTo>
                    <a:pt x="329709" y="1308634"/>
                  </a:lnTo>
                  <a:cubicBezTo>
                    <a:pt x="355052" y="1346146"/>
                    <a:pt x="383910" y="1381089"/>
                    <a:pt x="415809" y="1412989"/>
                  </a:cubicBezTo>
                  <a:lnTo>
                    <a:pt x="426961" y="1422190"/>
                  </a:lnTo>
                  <a:lnTo>
                    <a:pt x="424859" y="1425649"/>
                  </a:lnTo>
                  <a:cubicBezTo>
                    <a:pt x="391994" y="1474295"/>
                    <a:pt x="354571" y="1519609"/>
                    <a:pt x="313202" y="1560977"/>
                  </a:cubicBezTo>
                  <a:lnTo>
                    <a:pt x="290512" y="1579699"/>
                  </a:lnTo>
                  <a:lnTo>
                    <a:pt x="267821" y="1560977"/>
                  </a:lnTo>
                  <a:cubicBezTo>
                    <a:pt x="226452" y="1519609"/>
                    <a:pt x="189029" y="1474295"/>
                    <a:pt x="156164" y="1425649"/>
                  </a:cubicBezTo>
                  <a:lnTo>
                    <a:pt x="154063" y="1422190"/>
                  </a:lnTo>
                  <a:lnTo>
                    <a:pt x="154063" y="1422190"/>
                  </a:lnTo>
                  <a:lnTo>
                    <a:pt x="110363" y="1350256"/>
                  </a:lnTo>
                  <a:cubicBezTo>
                    <a:pt x="39980" y="1220692"/>
                    <a:pt x="0" y="1072214"/>
                    <a:pt x="0" y="914399"/>
                  </a:cubicBezTo>
                  <a:cubicBezTo>
                    <a:pt x="0" y="756584"/>
                    <a:pt x="39980" y="608106"/>
                    <a:pt x="110363" y="478542"/>
                  </a:cubicBezTo>
                  <a:close/>
                  <a:moveTo>
                    <a:pt x="914400" y="0"/>
                  </a:moveTo>
                  <a:cubicBezTo>
                    <a:pt x="1103779" y="0"/>
                    <a:pt x="1279711" y="57571"/>
                    <a:pt x="1425650" y="156165"/>
                  </a:cubicBezTo>
                  <a:lnTo>
                    <a:pt x="1538288" y="249100"/>
                  </a:lnTo>
                  <a:lnTo>
                    <a:pt x="1515597" y="267822"/>
                  </a:lnTo>
                  <a:cubicBezTo>
                    <a:pt x="1474228" y="309190"/>
                    <a:pt x="1436805" y="354504"/>
                    <a:pt x="1403940" y="403150"/>
                  </a:cubicBezTo>
                  <a:lnTo>
                    <a:pt x="1401839" y="406609"/>
                  </a:lnTo>
                  <a:lnTo>
                    <a:pt x="1308635" y="329710"/>
                  </a:lnTo>
                  <a:cubicBezTo>
                    <a:pt x="1196099" y="253682"/>
                    <a:pt x="1060434" y="209288"/>
                    <a:pt x="914400" y="209288"/>
                  </a:cubicBezTo>
                  <a:cubicBezTo>
                    <a:pt x="768367" y="209288"/>
                    <a:pt x="632702" y="253682"/>
                    <a:pt x="520165" y="329710"/>
                  </a:cubicBezTo>
                  <a:lnTo>
                    <a:pt x="426962" y="406609"/>
                  </a:lnTo>
                  <a:lnTo>
                    <a:pt x="424860" y="403150"/>
                  </a:lnTo>
                  <a:cubicBezTo>
                    <a:pt x="391995" y="354504"/>
                    <a:pt x="354572" y="309190"/>
                    <a:pt x="313203" y="267822"/>
                  </a:cubicBezTo>
                  <a:lnTo>
                    <a:pt x="290513" y="249100"/>
                  </a:lnTo>
                  <a:lnTo>
                    <a:pt x="403150" y="156165"/>
                  </a:lnTo>
                  <a:cubicBezTo>
                    <a:pt x="549090" y="57571"/>
                    <a:pt x="725022" y="0"/>
                    <a:pt x="914400" y="0"/>
                  </a:cubicBezTo>
                  <a:close/>
                </a:path>
              </a:pathLst>
            </a:custGeom>
            <a:solidFill>
              <a:srgbClr val="90D049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7438568" y="3095325"/>
              <a:ext cx="2245159" cy="2245159"/>
            </a:xfrm>
            <a:custGeom>
              <a:avLst/>
              <a:gdLst>
                <a:gd name="connsiteX0" fmla="*/ 290512 w 1828800"/>
                <a:gd name="connsiteY0" fmla="*/ 249101 h 1828800"/>
                <a:gd name="connsiteX1" fmla="*/ 313202 w 1828800"/>
                <a:gd name="connsiteY1" fmla="*/ 267823 h 1828800"/>
                <a:gd name="connsiteX2" fmla="*/ 424859 w 1828800"/>
                <a:gd name="connsiteY2" fmla="*/ 403151 h 1828800"/>
                <a:gd name="connsiteX3" fmla="*/ 426961 w 1828800"/>
                <a:gd name="connsiteY3" fmla="*/ 406610 h 1828800"/>
                <a:gd name="connsiteX4" fmla="*/ 415809 w 1828800"/>
                <a:gd name="connsiteY4" fmla="*/ 415811 h 1828800"/>
                <a:gd name="connsiteX5" fmla="*/ 329709 w 1828800"/>
                <a:gd name="connsiteY5" fmla="*/ 520166 h 1828800"/>
                <a:gd name="connsiteX6" fmla="*/ 290513 w 1828800"/>
                <a:gd name="connsiteY6" fmla="*/ 592381 h 1828800"/>
                <a:gd name="connsiteX7" fmla="*/ 290513 w 1828800"/>
                <a:gd name="connsiteY7" fmla="*/ 592381 h 1828800"/>
                <a:gd name="connsiteX8" fmla="*/ 264699 w 1828800"/>
                <a:gd name="connsiteY8" fmla="*/ 639938 h 1828800"/>
                <a:gd name="connsiteX9" fmla="*/ 209288 w 1828800"/>
                <a:gd name="connsiteY9" fmla="*/ 914400 h 1828800"/>
                <a:gd name="connsiteX10" fmla="*/ 264699 w 1828800"/>
                <a:gd name="connsiteY10" fmla="*/ 1188862 h 1828800"/>
                <a:gd name="connsiteX11" fmla="*/ 290513 w 1828800"/>
                <a:gd name="connsiteY11" fmla="*/ 1236420 h 1828800"/>
                <a:gd name="connsiteX12" fmla="*/ 251315 w 1828800"/>
                <a:gd name="connsiteY12" fmla="*/ 1308635 h 1828800"/>
                <a:gd name="connsiteX13" fmla="*/ 165215 w 1828800"/>
                <a:gd name="connsiteY13" fmla="*/ 1412990 h 1828800"/>
                <a:gd name="connsiteX14" fmla="*/ 154064 w 1828800"/>
                <a:gd name="connsiteY14" fmla="*/ 1422191 h 1828800"/>
                <a:gd name="connsiteX15" fmla="*/ 110363 w 1828800"/>
                <a:gd name="connsiteY15" fmla="*/ 1350257 h 1828800"/>
                <a:gd name="connsiteX16" fmla="*/ 0 w 1828800"/>
                <a:gd name="connsiteY16" fmla="*/ 914400 h 1828800"/>
                <a:gd name="connsiteX17" fmla="*/ 110363 w 1828800"/>
                <a:gd name="connsiteY17" fmla="*/ 478543 h 1828800"/>
                <a:gd name="connsiteX18" fmla="*/ 154063 w 1828800"/>
                <a:gd name="connsiteY18" fmla="*/ 406610 h 1828800"/>
                <a:gd name="connsiteX19" fmla="*/ 154063 w 1828800"/>
                <a:gd name="connsiteY19" fmla="*/ 406610 h 1828800"/>
                <a:gd name="connsiteX20" fmla="*/ 156164 w 1828800"/>
                <a:gd name="connsiteY20" fmla="*/ 403151 h 1828800"/>
                <a:gd name="connsiteX21" fmla="*/ 267821 w 1828800"/>
                <a:gd name="connsiteY21" fmla="*/ 267823 h 1828800"/>
                <a:gd name="connsiteX22" fmla="*/ 914400 w 1828800"/>
                <a:gd name="connsiteY22" fmla="*/ 0 h 1828800"/>
                <a:gd name="connsiteX23" fmla="*/ 1828800 w 1828800"/>
                <a:gd name="connsiteY23" fmla="*/ 914400 h 1828800"/>
                <a:gd name="connsiteX24" fmla="*/ 914400 w 1828800"/>
                <a:gd name="connsiteY24" fmla="*/ 1828800 h 1828800"/>
                <a:gd name="connsiteX25" fmla="*/ 403150 w 1828800"/>
                <a:gd name="connsiteY25" fmla="*/ 1672635 h 1828800"/>
                <a:gd name="connsiteX26" fmla="*/ 290513 w 1828800"/>
                <a:gd name="connsiteY26" fmla="*/ 1579700 h 1828800"/>
                <a:gd name="connsiteX27" fmla="*/ 313203 w 1828800"/>
                <a:gd name="connsiteY27" fmla="*/ 1560978 h 1828800"/>
                <a:gd name="connsiteX28" fmla="*/ 424860 w 1828800"/>
                <a:gd name="connsiteY28" fmla="*/ 1425650 h 1828800"/>
                <a:gd name="connsiteX29" fmla="*/ 426962 w 1828800"/>
                <a:gd name="connsiteY29" fmla="*/ 1422191 h 1828800"/>
                <a:gd name="connsiteX30" fmla="*/ 520165 w 1828800"/>
                <a:gd name="connsiteY30" fmla="*/ 1499090 h 1828800"/>
                <a:gd name="connsiteX31" fmla="*/ 914400 w 1828800"/>
                <a:gd name="connsiteY31" fmla="*/ 1619512 h 1828800"/>
                <a:gd name="connsiteX32" fmla="*/ 1619512 w 1828800"/>
                <a:gd name="connsiteY32" fmla="*/ 914400 h 1828800"/>
                <a:gd name="connsiteX33" fmla="*/ 914400 w 1828800"/>
                <a:gd name="connsiteY33" fmla="*/ 209288 h 1828800"/>
                <a:gd name="connsiteX34" fmla="*/ 520165 w 1828800"/>
                <a:gd name="connsiteY34" fmla="*/ 329710 h 1828800"/>
                <a:gd name="connsiteX35" fmla="*/ 426962 w 1828800"/>
                <a:gd name="connsiteY35" fmla="*/ 406609 h 1828800"/>
                <a:gd name="connsiteX36" fmla="*/ 424860 w 1828800"/>
                <a:gd name="connsiteY36" fmla="*/ 403150 h 1828800"/>
                <a:gd name="connsiteX37" fmla="*/ 313203 w 1828800"/>
                <a:gd name="connsiteY37" fmla="*/ 267822 h 1828800"/>
                <a:gd name="connsiteX38" fmla="*/ 290513 w 1828800"/>
                <a:gd name="connsiteY38" fmla="*/ 249100 h 1828800"/>
                <a:gd name="connsiteX39" fmla="*/ 403150 w 1828800"/>
                <a:gd name="connsiteY39" fmla="*/ 156165 h 1828800"/>
                <a:gd name="connsiteX40" fmla="*/ 914400 w 1828800"/>
                <a:gd name="connsiteY4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28800" h="1828800">
                  <a:moveTo>
                    <a:pt x="290512" y="249101"/>
                  </a:moveTo>
                  <a:lnTo>
                    <a:pt x="313202" y="267823"/>
                  </a:lnTo>
                  <a:cubicBezTo>
                    <a:pt x="354571" y="309191"/>
                    <a:pt x="391994" y="354505"/>
                    <a:pt x="424859" y="403151"/>
                  </a:cubicBezTo>
                  <a:lnTo>
                    <a:pt x="426961" y="406610"/>
                  </a:lnTo>
                  <a:lnTo>
                    <a:pt x="415809" y="415811"/>
                  </a:lnTo>
                  <a:cubicBezTo>
                    <a:pt x="383910" y="447711"/>
                    <a:pt x="355052" y="482654"/>
                    <a:pt x="329709" y="520166"/>
                  </a:cubicBezTo>
                  <a:lnTo>
                    <a:pt x="290513" y="592381"/>
                  </a:lnTo>
                  <a:lnTo>
                    <a:pt x="290513" y="592381"/>
                  </a:lnTo>
                  <a:lnTo>
                    <a:pt x="264699" y="639938"/>
                  </a:lnTo>
                  <a:cubicBezTo>
                    <a:pt x="229019" y="724297"/>
                    <a:pt x="209288" y="817044"/>
                    <a:pt x="209288" y="914400"/>
                  </a:cubicBezTo>
                  <a:cubicBezTo>
                    <a:pt x="209288" y="1011756"/>
                    <a:pt x="229019" y="1104503"/>
                    <a:pt x="264699" y="1188862"/>
                  </a:cubicBezTo>
                  <a:lnTo>
                    <a:pt x="290513" y="1236420"/>
                  </a:lnTo>
                  <a:lnTo>
                    <a:pt x="251315" y="1308635"/>
                  </a:lnTo>
                  <a:cubicBezTo>
                    <a:pt x="225973" y="1346147"/>
                    <a:pt x="197115" y="1381090"/>
                    <a:pt x="165215" y="1412990"/>
                  </a:cubicBezTo>
                  <a:lnTo>
                    <a:pt x="154064" y="1422191"/>
                  </a:lnTo>
                  <a:lnTo>
                    <a:pt x="110363" y="1350257"/>
                  </a:lnTo>
                  <a:cubicBezTo>
                    <a:pt x="39980" y="1220693"/>
                    <a:pt x="0" y="1072215"/>
                    <a:pt x="0" y="914400"/>
                  </a:cubicBezTo>
                  <a:cubicBezTo>
                    <a:pt x="0" y="756585"/>
                    <a:pt x="39980" y="608107"/>
                    <a:pt x="110363" y="478543"/>
                  </a:cubicBezTo>
                  <a:lnTo>
                    <a:pt x="154063" y="406610"/>
                  </a:lnTo>
                  <a:lnTo>
                    <a:pt x="154063" y="406610"/>
                  </a:lnTo>
                  <a:lnTo>
                    <a:pt x="156164" y="403151"/>
                  </a:lnTo>
                  <a:cubicBezTo>
                    <a:pt x="189029" y="354505"/>
                    <a:pt x="226452" y="309191"/>
                    <a:pt x="267821" y="267823"/>
                  </a:cubicBezTo>
                  <a:close/>
                  <a:moveTo>
                    <a:pt x="914400" y="0"/>
                  </a:moveTo>
                  <a:cubicBezTo>
                    <a:pt x="1419409" y="0"/>
                    <a:pt x="1828800" y="409391"/>
                    <a:pt x="1828800" y="914400"/>
                  </a:cubicBezTo>
                  <a:cubicBezTo>
                    <a:pt x="1828800" y="1419409"/>
                    <a:pt x="1419409" y="1828800"/>
                    <a:pt x="914400" y="1828800"/>
                  </a:cubicBezTo>
                  <a:cubicBezTo>
                    <a:pt x="725022" y="1828800"/>
                    <a:pt x="549090" y="1771230"/>
                    <a:pt x="403150" y="1672635"/>
                  </a:cubicBezTo>
                  <a:lnTo>
                    <a:pt x="290513" y="1579700"/>
                  </a:lnTo>
                  <a:lnTo>
                    <a:pt x="313203" y="1560978"/>
                  </a:lnTo>
                  <a:cubicBezTo>
                    <a:pt x="354572" y="1519610"/>
                    <a:pt x="391995" y="1474296"/>
                    <a:pt x="424860" y="1425650"/>
                  </a:cubicBezTo>
                  <a:lnTo>
                    <a:pt x="426962" y="1422191"/>
                  </a:lnTo>
                  <a:lnTo>
                    <a:pt x="520165" y="1499090"/>
                  </a:lnTo>
                  <a:cubicBezTo>
                    <a:pt x="632702" y="1575118"/>
                    <a:pt x="768367" y="1619512"/>
                    <a:pt x="914400" y="1619512"/>
                  </a:cubicBezTo>
                  <a:cubicBezTo>
                    <a:pt x="1303823" y="1619512"/>
                    <a:pt x="1619512" y="1303823"/>
                    <a:pt x="1619512" y="914400"/>
                  </a:cubicBezTo>
                  <a:cubicBezTo>
                    <a:pt x="1619512" y="524977"/>
                    <a:pt x="1303823" y="209288"/>
                    <a:pt x="914400" y="209288"/>
                  </a:cubicBezTo>
                  <a:cubicBezTo>
                    <a:pt x="768367" y="209288"/>
                    <a:pt x="632702" y="253682"/>
                    <a:pt x="520165" y="329710"/>
                  </a:cubicBezTo>
                  <a:lnTo>
                    <a:pt x="426962" y="406609"/>
                  </a:lnTo>
                  <a:lnTo>
                    <a:pt x="424860" y="403150"/>
                  </a:lnTo>
                  <a:cubicBezTo>
                    <a:pt x="391995" y="354504"/>
                    <a:pt x="354572" y="309190"/>
                    <a:pt x="313203" y="267822"/>
                  </a:cubicBezTo>
                  <a:lnTo>
                    <a:pt x="290513" y="249100"/>
                  </a:lnTo>
                  <a:lnTo>
                    <a:pt x="403150" y="156165"/>
                  </a:lnTo>
                  <a:cubicBezTo>
                    <a:pt x="549090" y="57571"/>
                    <a:pt x="725022" y="0"/>
                    <a:pt x="914400" y="0"/>
                  </a:cubicBezTo>
                  <a:close/>
                </a:path>
              </a:pathLst>
            </a:custGeom>
            <a:solidFill>
              <a:srgbClr val="FC395B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57491" y="1873226"/>
            <a:ext cx="1774766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116546" y="1933452"/>
            <a:ext cx="364008" cy="364008"/>
          </a:xfrm>
          <a:prstGeom prst="roundRect">
            <a:avLst/>
          </a:prstGeom>
          <a:solidFill>
            <a:srgbClr val="19C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sp>
        <p:nvSpPr>
          <p:cNvPr id="32" name="Rounded Rectangle 31"/>
          <p:cNvSpPr/>
          <p:nvPr/>
        </p:nvSpPr>
        <p:spPr>
          <a:xfrm>
            <a:off x="3265437" y="4123570"/>
            <a:ext cx="364008" cy="364008"/>
          </a:xfrm>
          <a:prstGeom prst="roundRect">
            <a:avLst/>
          </a:prstGeom>
          <a:solidFill>
            <a:srgbClr val="18B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sp>
        <p:nvSpPr>
          <p:cNvPr id="44" name="Rounded Rectangle 43"/>
          <p:cNvSpPr/>
          <p:nvPr/>
        </p:nvSpPr>
        <p:spPr>
          <a:xfrm>
            <a:off x="6879355" y="1955340"/>
            <a:ext cx="364008" cy="364008"/>
          </a:xfrm>
          <a:prstGeom prst="roundRect">
            <a:avLst/>
          </a:prstGeom>
          <a:solidFill>
            <a:srgbClr val="FC3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sp>
        <p:nvSpPr>
          <p:cNvPr id="46" name="Rounded Rectangle 45"/>
          <p:cNvSpPr/>
          <p:nvPr/>
        </p:nvSpPr>
        <p:spPr>
          <a:xfrm>
            <a:off x="5734187" y="4123570"/>
            <a:ext cx="364008" cy="364008"/>
          </a:xfrm>
          <a:prstGeom prst="roundRect">
            <a:avLst/>
          </a:prstGeom>
          <a:solidFill>
            <a:srgbClr val="90D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sp>
        <p:nvSpPr>
          <p:cNvPr id="18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Investment Details</a:t>
            </a:r>
          </a:p>
        </p:txBody>
      </p:sp>
      <p:sp>
        <p:nvSpPr>
          <p:cNvPr id="26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40871" y="4706749"/>
            <a:ext cx="2383792" cy="276999"/>
            <a:chOff x="587827" y="6275661"/>
            <a:chExt cx="3178390" cy="369331"/>
          </a:xfrm>
        </p:grpSpPr>
        <p:sp>
          <p:nvSpPr>
            <p:cNvPr id="28" name="TextBox 27"/>
            <p:cNvSpPr txBox="1"/>
            <p:nvPr/>
          </p:nvSpPr>
          <p:spPr>
            <a:xfrm>
              <a:off x="1177474" y="6275661"/>
              <a:ext cx="258874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sz="1200" dirty="0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Company logo and Name</a:t>
              </a:r>
              <a:endParaRPr lang="en-MY" sz="1200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587827" y="6291253"/>
              <a:ext cx="622305" cy="294605"/>
            </a:xfrm>
            <a:custGeom>
              <a:avLst/>
              <a:gdLst>
                <a:gd name="T0" fmla="*/ 470 w 614"/>
                <a:gd name="T1" fmla="*/ 0 h 289"/>
                <a:gd name="T2" fmla="*/ 307 w 614"/>
                <a:gd name="T3" fmla="*/ 129 h 289"/>
                <a:gd name="T4" fmla="*/ 144 w 614"/>
                <a:gd name="T5" fmla="*/ 0 h 289"/>
                <a:gd name="T6" fmla="*/ 0 w 614"/>
                <a:gd name="T7" fmla="*/ 145 h 289"/>
                <a:gd name="T8" fmla="*/ 144 w 614"/>
                <a:gd name="T9" fmla="*/ 289 h 289"/>
                <a:gd name="T10" fmla="*/ 307 w 614"/>
                <a:gd name="T11" fmla="*/ 161 h 289"/>
                <a:gd name="T12" fmla="*/ 470 w 614"/>
                <a:gd name="T13" fmla="*/ 289 h 289"/>
                <a:gd name="T14" fmla="*/ 614 w 614"/>
                <a:gd name="T15" fmla="*/ 145 h 289"/>
                <a:gd name="T16" fmla="*/ 470 w 614"/>
                <a:gd name="T17" fmla="*/ 0 h 289"/>
                <a:gd name="T18" fmla="*/ 144 w 614"/>
                <a:gd name="T19" fmla="*/ 271 h 289"/>
                <a:gd name="T20" fmla="*/ 18 w 614"/>
                <a:gd name="T21" fmla="*/ 145 h 289"/>
                <a:gd name="T22" fmla="*/ 144 w 614"/>
                <a:gd name="T23" fmla="*/ 18 h 289"/>
                <a:gd name="T24" fmla="*/ 296 w 614"/>
                <a:gd name="T25" fmla="*/ 145 h 289"/>
                <a:gd name="T26" fmla="*/ 144 w 614"/>
                <a:gd name="T27" fmla="*/ 271 h 289"/>
                <a:gd name="T28" fmla="*/ 470 w 614"/>
                <a:gd name="T29" fmla="*/ 271 h 289"/>
                <a:gd name="T30" fmla="*/ 318 w 614"/>
                <a:gd name="T31" fmla="*/ 145 h 289"/>
                <a:gd name="T32" fmla="*/ 470 w 614"/>
                <a:gd name="T33" fmla="*/ 18 h 289"/>
                <a:gd name="T34" fmla="*/ 596 w 614"/>
                <a:gd name="T35" fmla="*/ 145 h 289"/>
                <a:gd name="T36" fmla="*/ 470 w 614"/>
                <a:gd name="T37" fmla="*/ 271 h 289"/>
                <a:gd name="T38" fmla="*/ 470 w 614"/>
                <a:gd name="T39" fmla="*/ 271 h 289"/>
                <a:gd name="T40" fmla="*/ 470 w 614"/>
                <a:gd name="T41" fmla="*/ 27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4" h="289">
                  <a:moveTo>
                    <a:pt x="470" y="0"/>
                  </a:moveTo>
                  <a:cubicBezTo>
                    <a:pt x="403" y="0"/>
                    <a:pt x="330" y="96"/>
                    <a:pt x="307" y="129"/>
                  </a:cubicBezTo>
                  <a:cubicBezTo>
                    <a:pt x="283" y="95"/>
                    <a:pt x="211" y="0"/>
                    <a:pt x="144" y="0"/>
                  </a:cubicBezTo>
                  <a:cubicBezTo>
                    <a:pt x="65" y="0"/>
                    <a:pt x="0" y="65"/>
                    <a:pt x="0" y="145"/>
                  </a:cubicBezTo>
                  <a:cubicBezTo>
                    <a:pt x="0" y="225"/>
                    <a:pt x="65" y="289"/>
                    <a:pt x="144" y="289"/>
                  </a:cubicBezTo>
                  <a:cubicBezTo>
                    <a:pt x="211" y="289"/>
                    <a:pt x="284" y="194"/>
                    <a:pt x="307" y="161"/>
                  </a:cubicBezTo>
                  <a:cubicBezTo>
                    <a:pt x="331" y="194"/>
                    <a:pt x="403" y="289"/>
                    <a:pt x="470" y="289"/>
                  </a:cubicBezTo>
                  <a:cubicBezTo>
                    <a:pt x="549" y="289"/>
                    <a:pt x="614" y="224"/>
                    <a:pt x="614" y="145"/>
                  </a:cubicBezTo>
                  <a:cubicBezTo>
                    <a:pt x="614" y="65"/>
                    <a:pt x="549" y="0"/>
                    <a:pt x="470" y="0"/>
                  </a:cubicBezTo>
                  <a:close/>
                  <a:moveTo>
                    <a:pt x="144" y="271"/>
                  </a:moveTo>
                  <a:cubicBezTo>
                    <a:pt x="75" y="271"/>
                    <a:pt x="18" y="215"/>
                    <a:pt x="18" y="145"/>
                  </a:cubicBezTo>
                  <a:cubicBezTo>
                    <a:pt x="18" y="75"/>
                    <a:pt x="75" y="18"/>
                    <a:pt x="144" y="18"/>
                  </a:cubicBezTo>
                  <a:cubicBezTo>
                    <a:pt x="206" y="18"/>
                    <a:pt x="280" y="121"/>
                    <a:pt x="296" y="145"/>
                  </a:cubicBezTo>
                  <a:cubicBezTo>
                    <a:pt x="280" y="169"/>
                    <a:pt x="206" y="271"/>
                    <a:pt x="144" y="271"/>
                  </a:cubicBezTo>
                  <a:close/>
                  <a:moveTo>
                    <a:pt x="470" y="271"/>
                  </a:moveTo>
                  <a:cubicBezTo>
                    <a:pt x="408" y="271"/>
                    <a:pt x="334" y="168"/>
                    <a:pt x="318" y="145"/>
                  </a:cubicBezTo>
                  <a:cubicBezTo>
                    <a:pt x="334" y="121"/>
                    <a:pt x="408" y="18"/>
                    <a:pt x="470" y="18"/>
                  </a:cubicBezTo>
                  <a:cubicBezTo>
                    <a:pt x="539" y="18"/>
                    <a:pt x="596" y="75"/>
                    <a:pt x="596" y="145"/>
                  </a:cubicBezTo>
                  <a:cubicBezTo>
                    <a:pt x="596" y="214"/>
                    <a:pt x="539" y="271"/>
                    <a:pt x="470" y="271"/>
                  </a:cubicBezTo>
                  <a:close/>
                  <a:moveTo>
                    <a:pt x="470" y="271"/>
                  </a:moveTo>
                  <a:cubicBezTo>
                    <a:pt x="470" y="271"/>
                    <a:pt x="470" y="271"/>
                    <a:pt x="470" y="27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1506383" y="4079794"/>
            <a:ext cx="1774766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113908" y="4079794"/>
            <a:ext cx="1774766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227652" y="1873226"/>
            <a:ext cx="1774766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58207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5" grpId="0" animBg="1"/>
      <p:bldP spid="32" grpId="0" animBg="1"/>
      <p:bldP spid="44" grpId="0" animBg="1"/>
      <p:bldP spid="46" grpId="0" animBg="1"/>
      <p:bldP spid="18" grpId="0"/>
      <p:bldP spid="26" grpId="0"/>
      <p:bldP spid="30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c 8"/>
          <p:cNvSpPr/>
          <p:nvPr/>
        </p:nvSpPr>
        <p:spPr>
          <a:xfrm>
            <a:off x="742041" y="1337239"/>
            <a:ext cx="1587688" cy="1587688"/>
          </a:xfrm>
          <a:prstGeom prst="arc">
            <a:avLst>
              <a:gd name="adj1" fmla="val 10911891"/>
              <a:gd name="adj2" fmla="val 4579381"/>
            </a:avLst>
          </a:prstGeom>
          <a:ln w="114300">
            <a:solidFill>
              <a:srgbClr val="19C0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313234" y="2673758"/>
            <a:ext cx="456114" cy="456114"/>
          </a:xfrm>
          <a:prstGeom prst="ellipse">
            <a:avLst/>
          </a:prstGeom>
          <a:solidFill>
            <a:srgbClr val="19C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grpSp>
        <p:nvGrpSpPr>
          <p:cNvPr id="2" name="Group 1"/>
          <p:cNvGrpSpPr/>
          <p:nvPr/>
        </p:nvGrpSpPr>
        <p:grpSpPr>
          <a:xfrm>
            <a:off x="826127" y="3250808"/>
            <a:ext cx="1430327" cy="1292662"/>
            <a:chOff x="1101503" y="4334412"/>
            <a:chExt cx="1907102" cy="1723549"/>
          </a:xfrm>
        </p:grpSpPr>
        <p:sp>
          <p:nvSpPr>
            <p:cNvPr id="11" name="TextBox 10"/>
            <p:cNvSpPr txBox="1"/>
            <p:nvPr/>
          </p:nvSpPr>
          <p:spPr>
            <a:xfrm>
              <a:off x="1169838" y="4334412"/>
              <a:ext cx="1770435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1100" b="1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 Title</a:t>
              </a:r>
              <a:endParaRPr lang="en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01503" y="4703744"/>
              <a:ext cx="1907102" cy="13542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spcCol="356616">
              <a:spAutoFit/>
            </a:bodyPr>
            <a:lstStyle/>
            <a:p>
              <a:pPr indent="-457189" algn="ctr"/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</a:t>
              </a:r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ipsum dolor sit amet, onsectetur adipiscing elit. Praesent sodales odio sit amet odio tristique . </a:t>
              </a:r>
            </a:p>
          </p:txBody>
        </p:sp>
      </p:grpSp>
      <p:sp>
        <p:nvSpPr>
          <p:cNvPr id="15" name="Arc 14"/>
          <p:cNvSpPr/>
          <p:nvPr/>
        </p:nvSpPr>
        <p:spPr>
          <a:xfrm>
            <a:off x="2827647" y="1337239"/>
            <a:ext cx="1587688" cy="1587688"/>
          </a:xfrm>
          <a:prstGeom prst="arc">
            <a:avLst>
              <a:gd name="adj1" fmla="val 8790019"/>
              <a:gd name="adj2" fmla="val 4579381"/>
            </a:avLst>
          </a:prstGeom>
          <a:noFill/>
          <a:ln w="114300">
            <a:solidFill>
              <a:srgbClr val="18B9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398840" y="2673758"/>
            <a:ext cx="456114" cy="456114"/>
          </a:xfrm>
          <a:prstGeom prst="ellipse">
            <a:avLst/>
          </a:prstGeom>
          <a:solidFill>
            <a:srgbClr val="18B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grpSp>
        <p:nvGrpSpPr>
          <p:cNvPr id="3" name="Group 2"/>
          <p:cNvGrpSpPr/>
          <p:nvPr/>
        </p:nvGrpSpPr>
        <p:grpSpPr>
          <a:xfrm>
            <a:off x="2911733" y="3250808"/>
            <a:ext cx="1430327" cy="1292662"/>
            <a:chOff x="3882311" y="4334412"/>
            <a:chExt cx="1907102" cy="1723549"/>
          </a:xfrm>
        </p:grpSpPr>
        <p:sp>
          <p:nvSpPr>
            <p:cNvPr id="17" name="TextBox 16"/>
            <p:cNvSpPr txBox="1"/>
            <p:nvPr/>
          </p:nvSpPr>
          <p:spPr>
            <a:xfrm>
              <a:off x="3950646" y="4334412"/>
              <a:ext cx="1770435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1100" b="1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 Title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82311" y="4703744"/>
              <a:ext cx="1907102" cy="13542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spcCol="356616">
              <a:spAutoFit/>
            </a:bodyPr>
            <a:lstStyle/>
            <a:p>
              <a:pPr indent="-457189" algn="ctr"/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</a:t>
              </a:r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ipsum dolor sit amet, onsectetur adipiscing elit. Praesent sodales odio sit amet odio tristique . </a:t>
              </a:r>
            </a:p>
          </p:txBody>
        </p:sp>
      </p:grpSp>
      <p:sp>
        <p:nvSpPr>
          <p:cNvPr id="20" name="Arc 19"/>
          <p:cNvSpPr/>
          <p:nvPr/>
        </p:nvSpPr>
        <p:spPr>
          <a:xfrm>
            <a:off x="5048590" y="1337239"/>
            <a:ext cx="1587688" cy="1587688"/>
          </a:xfrm>
          <a:prstGeom prst="arc">
            <a:avLst>
              <a:gd name="adj1" fmla="val 4992576"/>
              <a:gd name="adj2" fmla="val 4579381"/>
            </a:avLst>
          </a:prstGeom>
          <a:ln w="114300">
            <a:solidFill>
              <a:srgbClr val="90D0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619783" y="2673758"/>
            <a:ext cx="456114" cy="456114"/>
          </a:xfrm>
          <a:prstGeom prst="ellipse">
            <a:avLst/>
          </a:prstGeom>
          <a:solidFill>
            <a:srgbClr val="90D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grpSp>
        <p:nvGrpSpPr>
          <p:cNvPr id="4" name="Group 3"/>
          <p:cNvGrpSpPr/>
          <p:nvPr/>
        </p:nvGrpSpPr>
        <p:grpSpPr>
          <a:xfrm>
            <a:off x="5132676" y="3250808"/>
            <a:ext cx="1430327" cy="1292662"/>
            <a:chOff x="6843568" y="4334412"/>
            <a:chExt cx="1907102" cy="1723549"/>
          </a:xfrm>
        </p:grpSpPr>
        <p:sp>
          <p:nvSpPr>
            <p:cNvPr id="22" name="TextBox 21"/>
            <p:cNvSpPr txBox="1"/>
            <p:nvPr/>
          </p:nvSpPr>
          <p:spPr>
            <a:xfrm>
              <a:off x="6915145" y="4334412"/>
              <a:ext cx="1770435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1100" b="1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 Title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843568" y="4703744"/>
              <a:ext cx="1907102" cy="13542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spcCol="356616">
              <a:spAutoFit/>
            </a:bodyPr>
            <a:lstStyle/>
            <a:p>
              <a:pPr indent="-457189" algn="ctr"/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</a:t>
              </a:r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ipsum dolor sit amet, onsectetur adipiscing elit. Praesent sodales odio sit amet odio tristique . </a:t>
              </a:r>
            </a:p>
          </p:txBody>
        </p:sp>
      </p:grpSp>
      <p:sp>
        <p:nvSpPr>
          <p:cNvPr id="25" name="Arc 24"/>
          <p:cNvSpPr/>
          <p:nvPr/>
        </p:nvSpPr>
        <p:spPr>
          <a:xfrm>
            <a:off x="7280346" y="1337239"/>
            <a:ext cx="1587688" cy="1587688"/>
          </a:xfrm>
          <a:prstGeom prst="arc">
            <a:avLst>
              <a:gd name="adj1" fmla="val 16095685"/>
              <a:gd name="adj2" fmla="val 4579381"/>
            </a:avLst>
          </a:prstGeom>
          <a:ln w="114300">
            <a:solidFill>
              <a:srgbClr val="FC3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851539" y="2673758"/>
            <a:ext cx="456114" cy="456114"/>
          </a:xfrm>
          <a:prstGeom prst="ellipse">
            <a:avLst/>
          </a:prstGeom>
          <a:solidFill>
            <a:srgbClr val="FC395B"/>
          </a:solidFill>
          <a:ln>
            <a:solidFill>
              <a:srgbClr val="FC3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MY"/>
          </a:p>
        </p:txBody>
      </p:sp>
      <p:grpSp>
        <p:nvGrpSpPr>
          <p:cNvPr id="5" name="Group 4"/>
          <p:cNvGrpSpPr/>
          <p:nvPr/>
        </p:nvGrpSpPr>
        <p:grpSpPr>
          <a:xfrm>
            <a:off x="7364431" y="3250808"/>
            <a:ext cx="1430327" cy="1292662"/>
            <a:chOff x="9819242" y="4334412"/>
            <a:chExt cx="1907102" cy="1723549"/>
          </a:xfrm>
        </p:grpSpPr>
        <p:sp>
          <p:nvSpPr>
            <p:cNvPr id="27" name="TextBox 26"/>
            <p:cNvSpPr txBox="1"/>
            <p:nvPr/>
          </p:nvSpPr>
          <p:spPr>
            <a:xfrm>
              <a:off x="9887577" y="4334412"/>
              <a:ext cx="1770435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1100" b="1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Investment</a:t>
              </a:r>
              <a:r>
                <a:rPr lang="en-MY" sz="1000" b="1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Title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819242" y="4703744"/>
              <a:ext cx="1907102" cy="13542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spcCol="356616">
              <a:spAutoFit/>
            </a:bodyPr>
            <a:lstStyle/>
            <a:p>
              <a:pPr indent="-457189" algn="ctr"/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</a:t>
              </a:r>
              <a:r>
                <a:rPr lang="ms-MY" sz="1000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ipsum dolor sit amet, onsectetur adipiscing elit. Praesent sodales odio sit amet odio tristique . 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13858" y="1790425"/>
            <a:ext cx="13648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3600" dirty="0">
                <a:solidFill>
                  <a:schemeClr val="bg1">
                    <a:lumMod val="50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75%</a:t>
            </a:r>
            <a:endParaRPr lang="en-MY" sz="3600" dirty="0">
              <a:solidFill>
                <a:schemeClr val="bg1">
                  <a:lumMod val="50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14056" y="1790425"/>
            <a:ext cx="13648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3600" dirty="0">
                <a:solidFill>
                  <a:schemeClr val="bg1">
                    <a:lumMod val="50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95%</a:t>
            </a:r>
            <a:endParaRPr lang="en-MY" sz="3600" dirty="0">
              <a:solidFill>
                <a:schemeClr val="bg1">
                  <a:lumMod val="50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35879" y="1786979"/>
            <a:ext cx="148094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3600" dirty="0">
                <a:solidFill>
                  <a:schemeClr val="bg1">
                    <a:lumMod val="50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100%</a:t>
            </a:r>
            <a:endParaRPr lang="en-MY" sz="3600" dirty="0">
              <a:solidFill>
                <a:schemeClr val="bg1">
                  <a:lumMod val="50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15683" y="1779411"/>
            <a:ext cx="13648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3600" dirty="0">
                <a:solidFill>
                  <a:schemeClr val="bg1">
                    <a:lumMod val="50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55%</a:t>
            </a:r>
            <a:endParaRPr lang="en-MY" sz="3600" dirty="0">
              <a:solidFill>
                <a:schemeClr val="bg1">
                  <a:lumMod val="50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0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Investment Details</a:t>
            </a:r>
          </a:p>
        </p:txBody>
      </p:sp>
      <p:sp>
        <p:nvSpPr>
          <p:cNvPr id="41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440871" y="4706749"/>
            <a:ext cx="2383792" cy="276999"/>
            <a:chOff x="587827" y="6275661"/>
            <a:chExt cx="3178390" cy="369331"/>
          </a:xfrm>
        </p:grpSpPr>
        <p:sp>
          <p:nvSpPr>
            <p:cNvPr id="43" name="TextBox 42"/>
            <p:cNvSpPr txBox="1"/>
            <p:nvPr/>
          </p:nvSpPr>
          <p:spPr>
            <a:xfrm>
              <a:off x="1177474" y="6275661"/>
              <a:ext cx="258874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sz="1200" dirty="0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Company logo and Name</a:t>
              </a:r>
              <a:endParaRPr lang="en-MY" sz="1200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587827" y="6291253"/>
              <a:ext cx="622305" cy="294605"/>
            </a:xfrm>
            <a:custGeom>
              <a:avLst/>
              <a:gdLst>
                <a:gd name="T0" fmla="*/ 470 w 614"/>
                <a:gd name="T1" fmla="*/ 0 h 289"/>
                <a:gd name="T2" fmla="*/ 307 w 614"/>
                <a:gd name="T3" fmla="*/ 129 h 289"/>
                <a:gd name="T4" fmla="*/ 144 w 614"/>
                <a:gd name="T5" fmla="*/ 0 h 289"/>
                <a:gd name="T6" fmla="*/ 0 w 614"/>
                <a:gd name="T7" fmla="*/ 145 h 289"/>
                <a:gd name="T8" fmla="*/ 144 w 614"/>
                <a:gd name="T9" fmla="*/ 289 h 289"/>
                <a:gd name="T10" fmla="*/ 307 w 614"/>
                <a:gd name="T11" fmla="*/ 161 h 289"/>
                <a:gd name="T12" fmla="*/ 470 w 614"/>
                <a:gd name="T13" fmla="*/ 289 h 289"/>
                <a:gd name="T14" fmla="*/ 614 w 614"/>
                <a:gd name="T15" fmla="*/ 145 h 289"/>
                <a:gd name="T16" fmla="*/ 470 w 614"/>
                <a:gd name="T17" fmla="*/ 0 h 289"/>
                <a:gd name="T18" fmla="*/ 144 w 614"/>
                <a:gd name="T19" fmla="*/ 271 h 289"/>
                <a:gd name="T20" fmla="*/ 18 w 614"/>
                <a:gd name="T21" fmla="*/ 145 h 289"/>
                <a:gd name="T22" fmla="*/ 144 w 614"/>
                <a:gd name="T23" fmla="*/ 18 h 289"/>
                <a:gd name="T24" fmla="*/ 296 w 614"/>
                <a:gd name="T25" fmla="*/ 145 h 289"/>
                <a:gd name="T26" fmla="*/ 144 w 614"/>
                <a:gd name="T27" fmla="*/ 271 h 289"/>
                <a:gd name="T28" fmla="*/ 470 w 614"/>
                <a:gd name="T29" fmla="*/ 271 h 289"/>
                <a:gd name="T30" fmla="*/ 318 w 614"/>
                <a:gd name="T31" fmla="*/ 145 h 289"/>
                <a:gd name="T32" fmla="*/ 470 w 614"/>
                <a:gd name="T33" fmla="*/ 18 h 289"/>
                <a:gd name="T34" fmla="*/ 596 w 614"/>
                <a:gd name="T35" fmla="*/ 145 h 289"/>
                <a:gd name="T36" fmla="*/ 470 w 614"/>
                <a:gd name="T37" fmla="*/ 271 h 289"/>
                <a:gd name="T38" fmla="*/ 470 w 614"/>
                <a:gd name="T39" fmla="*/ 271 h 289"/>
                <a:gd name="T40" fmla="*/ 470 w 614"/>
                <a:gd name="T41" fmla="*/ 27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4" h="289">
                  <a:moveTo>
                    <a:pt x="470" y="0"/>
                  </a:moveTo>
                  <a:cubicBezTo>
                    <a:pt x="403" y="0"/>
                    <a:pt x="330" y="96"/>
                    <a:pt x="307" y="129"/>
                  </a:cubicBezTo>
                  <a:cubicBezTo>
                    <a:pt x="283" y="95"/>
                    <a:pt x="211" y="0"/>
                    <a:pt x="144" y="0"/>
                  </a:cubicBezTo>
                  <a:cubicBezTo>
                    <a:pt x="65" y="0"/>
                    <a:pt x="0" y="65"/>
                    <a:pt x="0" y="145"/>
                  </a:cubicBezTo>
                  <a:cubicBezTo>
                    <a:pt x="0" y="225"/>
                    <a:pt x="65" y="289"/>
                    <a:pt x="144" y="289"/>
                  </a:cubicBezTo>
                  <a:cubicBezTo>
                    <a:pt x="211" y="289"/>
                    <a:pt x="284" y="194"/>
                    <a:pt x="307" y="161"/>
                  </a:cubicBezTo>
                  <a:cubicBezTo>
                    <a:pt x="331" y="194"/>
                    <a:pt x="403" y="289"/>
                    <a:pt x="470" y="289"/>
                  </a:cubicBezTo>
                  <a:cubicBezTo>
                    <a:pt x="549" y="289"/>
                    <a:pt x="614" y="224"/>
                    <a:pt x="614" y="145"/>
                  </a:cubicBezTo>
                  <a:cubicBezTo>
                    <a:pt x="614" y="65"/>
                    <a:pt x="549" y="0"/>
                    <a:pt x="470" y="0"/>
                  </a:cubicBezTo>
                  <a:close/>
                  <a:moveTo>
                    <a:pt x="144" y="271"/>
                  </a:moveTo>
                  <a:cubicBezTo>
                    <a:pt x="75" y="271"/>
                    <a:pt x="18" y="215"/>
                    <a:pt x="18" y="145"/>
                  </a:cubicBezTo>
                  <a:cubicBezTo>
                    <a:pt x="18" y="75"/>
                    <a:pt x="75" y="18"/>
                    <a:pt x="144" y="18"/>
                  </a:cubicBezTo>
                  <a:cubicBezTo>
                    <a:pt x="206" y="18"/>
                    <a:pt x="280" y="121"/>
                    <a:pt x="296" y="145"/>
                  </a:cubicBezTo>
                  <a:cubicBezTo>
                    <a:pt x="280" y="169"/>
                    <a:pt x="206" y="271"/>
                    <a:pt x="144" y="271"/>
                  </a:cubicBezTo>
                  <a:close/>
                  <a:moveTo>
                    <a:pt x="470" y="271"/>
                  </a:moveTo>
                  <a:cubicBezTo>
                    <a:pt x="408" y="271"/>
                    <a:pt x="334" y="168"/>
                    <a:pt x="318" y="145"/>
                  </a:cubicBezTo>
                  <a:cubicBezTo>
                    <a:pt x="334" y="121"/>
                    <a:pt x="408" y="18"/>
                    <a:pt x="470" y="18"/>
                  </a:cubicBezTo>
                  <a:cubicBezTo>
                    <a:pt x="539" y="18"/>
                    <a:pt x="596" y="75"/>
                    <a:pt x="596" y="145"/>
                  </a:cubicBezTo>
                  <a:cubicBezTo>
                    <a:pt x="596" y="214"/>
                    <a:pt x="539" y="271"/>
                    <a:pt x="470" y="271"/>
                  </a:cubicBezTo>
                  <a:close/>
                  <a:moveTo>
                    <a:pt x="470" y="271"/>
                  </a:moveTo>
                  <a:cubicBezTo>
                    <a:pt x="470" y="271"/>
                    <a:pt x="470" y="271"/>
                    <a:pt x="470" y="27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599470550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500"/>
                            </p:stCondLst>
                            <p:childTnLst>
                              <p:par>
                                <p:cTn id="7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20" grpId="0" animBg="1"/>
      <p:bldP spid="21" grpId="0" animBg="1"/>
      <p:bldP spid="25" grpId="0" animBg="1"/>
      <p:bldP spid="26" grpId="0" animBg="1"/>
      <p:bldP spid="29" grpId="0"/>
      <p:bldP spid="30" grpId="0"/>
      <p:bldP spid="31" grpId="0"/>
      <p:bldP spid="32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/>
          </p:cNvSpPr>
          <p:nvPr/>
        </p:nvSpPr>
        <p:spPr bwMode="auto">
          <a:xfrm>
            <a:off x="4241959" y="1852841"/>
            <a:ext cx="2190180" cy="2190750"/>
          </a:xfrm>
          <a:prstGeom prst="diamond">
            <a:avLst/>
          </a:prstGeom>
          <a:solidFill>
            <a:srgbClr val="90D049">
              <a:alpha val="80000"/>
            </a:srgbClr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FontAwesome" pitchFamily="2" charset="0"/>
              </a:rPr>
              <a:t></a:t>
            </a:r>
            <a:endParaRPr lang="en-AU" sz="5400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6" name="AutoShape 4"/>
          <p:cNvSpPr>
            <a:spLocks/>
          </p:cNvSpPr>
          <p:nvPr/>
        </p:nvSpPr>
        <p:spPr bwMode="auto">
          <a:xfrm>
            <a:off x="2651698" y="1852841"/>
            <a:ext cx="2190180" cy="2190750"/>
          </a:xfrm>
          <a:prstGeom prst="diamond">
            <a:avLst/>
          </a:prstGeom>
          <a:solidFill>
            <a:srgbClr val="18B96E">
              <a:alpha val="80000"/>
            </a:srgbClr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FontAwesome" pitchFamily="2" charset="0"/>
              </a:rPr>
              <a:t>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AutoShape 5"/>
          <p:cNvSpPr>
            <a:spLocks/>
          </p:cNvSpPr>
          <p:nvPr/>
        </p:nvSpPr>
        <p:spPr bwMode="auto">
          <a:xfrm>
            <a:off x="1099527" y="1852841"/>
            <a:ext cx="2190180" cy="2190750"/>
          </a:xfrm>
          <a:prstGeom prst="diamond">
            <a:avLst/>
          </a:prstGeom>
          <a:solidFill>
            <a:srgbClr val="19C0B4">
              <a:alpha val="80000"/>
            </a:srgbClr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FontAwesome" pitchFamily="2" charset="0"/>
              </a:rPr>
              <a:t></a:t>
            </a:r>
            <a:endParaRPr lang="en-AU" sz="5400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5707" y="1080974"/>
            <a:ext cx="6021028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sodales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</a:t>
            </a:r>
            <a:r>
              <a:rPr lang="en-MY" sz="1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Maecenas libero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imperdiet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feugiat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Nunc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pulvinar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erat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gravida.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Fusce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gravida quam,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Integer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aliquet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faucibus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30704" y="4122961"/>
            <a:ext cx="132782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Advertisement 1</a:t>
            </a:r>
            <a:endParaRPr lang="en-MY" sz="1100" b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82875" y="4131002"/>
            <a:ext cx="132782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Advertisement 2</a:t>
            </a:r>
            <a:endParaRPr lang="en-MY" sz="1100" b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3136" y="4139043"/>
            <a:ext cx="132782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Advertisement 3</a:t>
            </a:r>
            <a:endParaRPr lang="en-MY" sz="1100" b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6248" y="4122961"/>
            <a:ext cx="132782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Advertisement 4</a:t>
            </a:r>
            <a:endParaRPr lang="en-MY" sz="1100" b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Investment Details</a:t>
            </a:r>
          </a:p>
        </p:txBody>
      </p:sp>
      <p:sp>
        <p:nvSpPr>
          <p:cNvPr id="16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40871" y="4706749"/>
            <a:ext cx="2383792" cy="276999"/>
            <a:chOff x="587827" y="6275661"/>
            <a:chExt cx="3178390" cy="369331"/>
          </a:xfrm>
        </p:grpSpPr>
        <p:sp>
          <p:nvSpPr>
            <p:cNvPr id="18" name="TextBox 17"/>
            <p:cNvSpPr txBox="1"/>
            <p:nvPr/>
          </p:nvSpPr>
          <p:spPr>
            <a:xfrm>
              <a:off x="1177474" y="6275661"/>
              <a:ext cx="258874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sz="1200" dirty="0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Company logo and Name</a:t>
              </a:r>
              <a:endParaRPr lang="en-MY" sz="1200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587827" y="6291253"/>
              <a:ext cx="622305" cy="294605"/>
            </a:xfrm>
            <a:custGeom>
              <a:avLst/>
              <a:gdLst>
                <a:gd name="T0" fmla="*/ 470 w 614"/>
                <a:gd name="T1" fmla="*/ 0 h 289"/>
                <a:gd name="T2" fmla="*/ 307 w 614"/>
                <a:gd name="T3" fmla="*/ 129 h 289"/>
                <a:gd name="T4" fmla="*/ 144 w 614"/>
                <a:gd name="T5" fmla="*/ 0 h 289"/>
                <a:gd name="T6" fmla="*/ 0 w 614"/>
                <a:gd name="T7" fmla="*/ 145 h 289"/>
                <a:gd name="T8" fmla="*/ 144 w 614"/>
                <a:gd name="T9" fmla="*/ 289 h 289"/>
                <a:gd name="T10" fmla="*/ 307 w 614"/>
                <a:gd name="T11" fmla="*/ 161 h 289"/>
                <a:gd name="T12" fmla="*/ 470 w 614"/>
                <a:gd name="T13" fmla="*/ 289 h 289"/>
                <a:gd name="T14" fmla="*/ 614 w 614"/>
                <a:gd name="T15" fmla="*/ 145 h 289"/>
                <a:gd name="T16" fmla="*/ 470 w 614"/>
                <a:gd name="T17" fmla="*/ 0 h 289"/>
                <a:gd name="T18" fmla="*/ 144 w 614"/>
                <a:gd name="T19" fmla="*/ 271 h 289"/>
                <a:gd name="T20" fmla="*/ 18 w 614"/>
                <a:gd name="T21" fmla="*/ 145 h 289"/>
                <a:gd name="T22" fmla="*/ 144 w 614"/>
                <a:gd name="T23" fmla="*/ 18 h 289"/>
                <a:gd name="T24" fmla="*/ 296 w 614"/>
                <a:gd name="T25" fmla="*/ 145 h 289"/>
                <a:gd name="T26" fmla="*/ 144 w 614"/>
                <a:gd name="T27" fmla="*/ 271 h 289"/>
                <a:gd name="T28" fmla="*/ 470 w 614"/>
                <a:gd name="T29" fmla="*/ 271 h 289"/>
                <a:gd name="T30" fmla="*/ 318 w 614"/>
                <a:gd name="T31" fmla="*/ 145 h 289"/>
                <a:gd name="T32" fmla="*/ 470 w 614"/>
                <a:gd name="T33" fmla="*/ 18 h 289"/>
                <a:gd name="T34" fmla="*/ 596 w 614"/>
                <a:gd name="T35" fmla="*/ 145 h 289"/>
                <a:gd name="T36" fmla="*/ 470 w 614"/>
                <a:gd name="T37" fmla="*/ 271 h 289"/>
                <a:gd name="T38" fmla="*/ 470 w 614"/>
                <a:gd name="T39" fmla="*/ 271 h 289"/>
                <a:gd name="T40" fmla="*/ 470 w 614"/>
                <a:gd name="T41" fmla="*/ 27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4" h="289">
                  <a:moveTo>
                    <a:pt x="470" y="0"/>
                  </a:moveTo>
                  <a:cubicBezTo>
                    <a:pt x="403" y="0"/>
                    <a:pt x="330" y="96"/>
                    <a:pt x="307" y="129"/>
                  </a:cubicBezTo>
                  <a:cubicBezTo>
                    <a:pt x="283" y="95"/>
                    <a:pt x="211" y="0"/>
                    <a:pt x="144" y="0"/>
                  </a:cubicBezTo>
                  <a:cubicBezTo>
                    <a:pt x="65" y="0"/>
                    <a:pt x="0" y="65"/>
                    <a:pt x="0" y="145"/>
                  </a:cubicBezTo>
                  <a:cubicBezTo>
                    <a:pt x="0" y="225"/>
                    <a:pt x="65" y="289"/>
                    <a:pt x="144" y="289"/>
                  </a:cubicBezTo>
                  <a:cubicBezTo>
                    <a:pt x="211" y="289"/>
                    <a:pt x="284" y="194"/>
                    <a:pt x="307" y="161"/>
                  </a:cubicBezTo>
                  <a:cubicBezTo>
                    <a:pt x="331" y="194"/>
                    <a:pt x="403" y="289"/>
                    <a:pt x="470" y="289"/>
                  </a:cubicBezTo>
                  <a:cubicBezTo>
                    <a:pt x="549" y="289"/>
                    <a:pt x="614" y="224"/>
                    <a:pt x="614" y="145"/>
                  </a:cubicBezTo>
                  <a:cubicBezTo>
                    <a:pt x="614" y="65"/>
                    <a:pt x="549" y="0"/>
                    <a:pt x="470" y="0"/>
                  </a:cubicBezTo>
                  <a:close/>
                  <a:moveTo>
                    <a:pt x="144" y="271"/>
                  </a:moveTo>
                  <a:cubicBezTo>
                    <a:pt x="75" y="271"/>
                    <a:pt x="18" y="215"/>
                    <a:pt x="18" y="145"/>
                  </a:cubicBezTo>
                  <a:cubicBezTo>
                    <a:pt x="18" y="75"/>
                    <a:pt x="75" y="18"/>
                    <a:pt x="144" y="18"/>
                  </a:cubicBezTo>
                  <a:cubicBezTo>
                    <a:pt x="206" y="18"/>
                    <a:pt x="280" y="121"/>
                    <a:pt x="296" y="145"/>
                  </a:cubicBezTo>
                  <a:cubicBezTo>
                    <a:pt x="280" y="169"/>
                    <a:pt x="206" y="271"/>
                    <a:pt x="144" y="271"/>
                  </a:cubicBezTo>
                  <a:close/>
                  <a:moveTo>
                    <a:pt x="470" y="271"/>
                  </a:moveTo>
                  <a:cubicBezTo>
                    <a:pt x="408" y="271"/>
                    <a:pt x="334" y="168"/>
                    <a:pt x="318" y="145"/>
                  </a:cubicBezTo>
                  <a:cubicBezTo>
                    <a:pt x="334" y="121"/>
                    <a:pt x="408" y="18"/>
                    <a:pt x="470" y="18"/>
                  </a:cubicBezTo>
                  <a:cubicBezTo>
                    <a:pt x="539" y="18"/>
                    <a:pt x="596" y="75"/>
                    <a:pt x="596" y="145"/>
                  </a:cubicBezTo>
                  <a:cubicBezTo>
                    <a:pt x="596" y="214"/>
                    <a:pt x="539" y="271"/>
                    <a:pt x="470" y="271"/>
                  </a:cubicBezTo>
                  <a:close/>
                  <a:moveTo>
                    <a:pt x="470" y="271"/>
                  </a:moveTo>
                  <a:cubicBezTo>
                    <a:pt x="470" y="271"/>
                    <a:pt x="470" y="271"/>
                    <a:pt x="470" y="27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20" name="AutoShape 2"/>
          <p:cNvSpPr>
            <a:spLocks/>
          </p:cNvSpPr>
          <p:nvPr/>
        </p:nvSpPr>
        <p:spPr bwMode="auto">
          <a:xfrm>
            <a:off x="5960744" y="1829758"/>
            <a:ext cx="2190180" cy="2190750"/>
          </a:xfrm>
          <a:prstGeom prst="diamond">
            <a:avLst/>
          </a:prstGeom>
          <a:solidFill>
            <a:srgbClr val="E9C944">
              <a:alpha val="80000"/>
            </a:srgbClr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FontAwesome" pitchFamily="2" charset="0"/>
              </a:rPr>
              <a:t></a:t>
            </a:r>
            <a:endParaRPr lang="en-AU" sz="5400" dirty="0">
              <a:solidFill>
                <a:schemeClr val="bg1"/>
              </a:solidFill>
              <a:latin typeface="FontAwesom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9322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1" grpId="0"/>
      <p:bldP spid="12" grpId="0"/>
      <p:bldP spid="13" grpId="0"/>
      <p:bldP spid="15" grpId="0"/>
      <p:bldP spid="16" grpId="0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330</TotalTime>
  <Words>476</Words>
  <Application>Microsoft Macintosh PowerPoint</Application>
  <PresentationFormat>On-screen Show (16:9)</PresentationFormat>
  <Paragraphs>58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Djavaweb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Ardho Fortana</dc:creator>
  <cp:lastModifiedBy>Ardho Fortana</cp:lastModifiedBy>
  <cp:revision>5</cp:revision>
  <dcterms:created xsi:type="dcterms:W3CDTF">2015-04-27T03:37:50Z</dcterms:created>
  <dcterms:modified xsi:type="dcterms:W3CDTF">2015-04-27T09:09:48Z</dcterms:modified>
</cp:coreProperties>
</file>